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9"/>
  </p:notesMasterIdLst>
  <p:sldIdLst>
    <p:sldId id="256" r:id="rId5"/>
    <p:sldId id="257" r:id="rId6"/>
    <p:sldId id="258" r:id="rId7"/>
    <p:sldId id="259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6D4FD44-83E8-4292-81AE-ECDCD9024BB5}" v="4" dt="2025-10-06T06:47:04.97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37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IERY Agnès" userId="2e327b6d-b626-4598-9e02-aca6c799970f" providerId="ADAL" clId="{29599468-6DA4-4FC3-94D5-B79D342879A1}"/>
    <pc:docChg chg="undo custSel addSld modSld">
      <pc:chgData name="THIERY Agnès" userId="2e327b6d-b626-4598-9e02-aca6c799970f" providerId="ADAL" clId="{29599468-6DA4-4FC3-94D5-B79D342879A1}" dt="2025-10-07T06:40:41.034" v="237" actId="20577"/>
      <pc:docMkLst>
        <pc:docMk/>
      </pc:docMkLst>
      <pc:sldChg chg="addSp delSp modSp new mod setBg">
        <pc:chgData name="THIERY Agnès" userId="2e327b6d-b626-4598-9e02-aca6c799970f" providerId="ADAL" clId="{29599468-6DA4-4FC3-94D5-B79D342879A1}" dt="2025-10-07T06:40:41.034" v="237" actId="20577"/>
        <pc:sldMkLst>
          <pc:docMk/>
          <pc:sldMk cId="3070974315" sldId="256"/>
        </pc:sldMkLst>
        <pc:spChg chg="mod">
          <ac:chgData name="THIERY Agnès" userId="2e327b6d-b626-4598-9e02-aca6c799970f" providerId="ADAL" clId="{29599468-6DA4-4FC3-94D5-B79D342879A1}" dt="2025-10-07T06:40:41.034" v="237" actId="20577"/>
          <ac:spMkLst>
            <pc:docMk/>
            <pc:sldMk cId="3070974315" sldId="256"/>
            <ac:spMk id="2" creationId="{C21215D5-7BD8-13B5-8C86-3AE51B2A332A}"/>
          </ac:spMkLst>
        </pc:spChg>
        <pc:spChg chg="mod">
          <ac:chgData name="THIERY Agnès" userId="2e327b6d-b626-4598-9e02-aca6c799970f" providerId="ADAL" clId="{29599468-6DA4-4FC3-94D5-B79D342879A1}" dt="2025-10-06T06:54:23.419" v="225" actId="26606"/>
          <ac:spMkLst>
            <pc:docMk/>
            <pc:sldMk cId="3070974315" sldId="256"/>
            <ac:spMk id="3" creationId="{84AF4F11-9FFB-8F92-0742-A6F741948593}"/>
          </ac:spMkLst>
        </pc:spChg>
        <pc:spChg chg="add del">
          <ac:chgData name="THIERY Agnès" userId="2e327b6d-b626-4598-9e02-aca6c799970f" providerId="ADAL" clId="{29599468-6DA4-4FC3-94D5-B79D342879A1}" dt="2025-10-06T06:45:05.670" v="74" actId="26606"/>
          <ac:spMkLst>
            <pc:docMk/>
            <pc:sldMk cId="3070974315" sldId="256"/>
            <ac:spMk id="9" creationId="{76906711-0AFB-47DD-A4B6-4E94B38B8C91}"/>
          </ac:spMkLst>
        </pc:spChg>
        <pc:spChg chg="add del">
          <ac:chgData name="THIERY Agnès" userId="2e327b6d-b626-4598-9e02-aca6c799970f" providerId="ADAL" clId="{29599468-6DA4-4FC3-94D5-B79D342879A1}" dt="2025-10-06T06:45:05.670" v="74" actId="26606"/>
          <ac:spMkLst>
            <pc:docMk/>
            <pc:sldMk cId="3070974315" sldId="256"/>
            <ac:spMk id="11" creationId="{AA91F649-894C-41F6-A21D-3D1AC558E934}"/>
          </ac:spMkLst>
        </pc:spChg>
        <pc:spChg chg="add del">
          <ac:chgData name="THIERY Agnès" userId="2e327b6d-b626-4598-9e02-aca6c799970f" providerId="ADAL" clId="{29599468-6DA4-4FC3-94D5-B79D342879A1}" dt="2025-10-06T06:45:05.670" v="74" actId="26606"/>
          <ac:spMkLst>
            <pc:docMk/>
            <pc:sldMk cId="3070974315" sldId="256"/>
            <ac:spMk id="13" creationId="{56037404-66BD-46B5-9323-1B531319671A}"/>
          </ac:spMkLst>
        </pc:spChg>
        <pc:spChg chg="add del">
          <ac:chgData name="THIERY Agnès" userId="2e327b6d-b626-4598-9e02-aca6c799970f" providerId="ADAL" clId="{29599468-6DA4-4FC3-94D5-B79D342879A1}" dt="2025-10-06T06:48:25.979" v="127" actId="26606"/>
          <ac:spMkLst>
            <pc:docMk/>
            <pc:sldMk cId="3070974315" sldId="256"/>
            <ac:spMk id="15" creationId="{19D32F93-50AC-4C46-A5DB-291C60DDB7BD}"/>
          </ac:spMkLst>
        </pc:spChg>
        <pc:spChg chg="add del">
          <ac:chgData name="THIERY Agnès" userId="2e327b6d-b626-4598-9e02-aca6c799970f" providerId="ADAL" clId="{29599468-6DA4-4FC3-94D5-B79D342879A1}" dt="2025-10-06T06:48:25.979" v="127" actId="26606"/>
          <ac:spMkLst>
            <pc:docMk/>
            <pc:sldMk cId="3070974315" sldId="256"/>
            <ac:spMk id="16" creationId="{827DC2C4-B485-428A-BF4A-472D2967F47F}"/>
          </ac:spMkLst>
        </pc:spChg>
        <pc:spChg chg="add del">
          <ac:chgData name="THIERY Agnès" userId="2e327b6d-b626-4598-9e02-aca6c799970f" providerId="ADAL" clId="{29599468-6DA4-4FC3-94D5-B79D342879A1}" dt="2025-10-06T06:48:25.979" v="127" actId="26606"/>
          <ac:spMkLst>
            <pc:docMk/>
            <pc:sldMk cId="3070974315" sldId="256"/>
            <ac:spMk id="17" creationId="{EE04B5EB-F158-4507-90DD-BD23620C7CC9}"/>
          </ac:spMkLst>
        </pc:spChg>
        <pc:spChg chg="add del">
          <ac:chgData name="THIERY Agnès" userId="2e327b6d-b626-4598-9e02-aca6c799970f" providerId="ADAL" clId="{29599468-6DA4-4FC3-94D5-B79D342879A1}" dt="2025-10-06T06:48:52.427" v="130" actId="26606"/>
          <ac:spMkLst>
            <pc:docMk/>
            <pc:sldMk cId="3070974315" sldId="256"/>
            <ac:spMk id="22" creationId="{17BD7CC6-2F7F-4587-8E92-D041AB2CEB32}"/>
          </ac:spMkLst>
        </pc:spChg>
        <pc:spChg chg="add del">
          <ac:chgData name="THIERY Agnès" userId="2e327b6d-b626-4598-9e02-aca6c799970f" providerId="ADAL" clId="{29599468-6DA4-4FC3-94D5-B79D342879A1}" dt="2025-10-06T06:48:52.427" v="130" actId="26606"/>
          <ac:spMkLst>
            <pc:docMk/>
            <pc:sldMk cId="3070974315" sldId="256"/>
            <ac:spMk id="24" creationId="{BE7ED1F4-19EF-4BC2-A6EA-DF1525142B28}"/>
          </ac:spMkLst>
        </pc:spChg>
        <pc:spChg chg="add del">
          <ac:chgData name="THIERY Agnès" userId="2e327b6d-b626-4598-9e02-aca6c799970f" providerId="ADAL" clId="{29599468-6DA4-4FC3-94D5-B79D342879A1}" dt="2025-10-06T06:48:52.427" v="130" actId="26606"/>
          <ac:spMkLst>
            <pc:docMk/>
            <pc:sldMk cId="3070974315" sldId="256"/>
            <ac:spMk id="34" creationId="{A3919D60-F174-4FEB-9E9D-5AF6BD6597C9}"/>
          </ac:spMkLst>
        </pc:spChg>
        <pc:spChg chg="add del">
          <ac:chgData name="THIERY Agnès" userId="2e327b6d-b626-4598-9e02-aca6c799970f" providerId="ADAL" clId="{29599468-6DA4-4FC3-94D5-B79D342879A1}" dt="2025-10-06T06:48:52.427" v="130" actId="26606"/>
          <ac:spMkLst>
            <pc:docMk/>
            <pc:sldMk cId="3070974315" sldId="256"/>
            <ac:spMk id="48" creationId="{90AE89EB-4F51-4181-9475-7E1048FB378A}"/>
          </ac:spMkLst>
        </pc:spChg>
        <pc:spChg chg="add del">
          <ac:chgData name="THIERY Agnès" userId="2e327b6d-b626-4598-9e02-aca6c799970f" providerId="ADAL" clId="{29599468-6DA4-4FC3-94D5-B79D342879A1}" dt="2025-10-06T06:50:46.223" v="208" actId="26606"/>
          <ac:spMkLst>
            <pc:docMk/>
            <pc:sldMk cId="3070974315" sldId="256"/>
            <ac:spMk id="65" creationId="{F269BDC9-F5DC-4A16-9583-2F8CE418465E}"/>
          </ac:spMkLst>
        </pc:spChg>
        <pc:spChg chg="add del">
          <ac:chgData name="THIERY Agnès" userId="2e327b6d-b626-4598-9e02-aca6c799970f" providerId="ADAL" clId="{29599468-6DA4-4FC3-94D5-B79D342879A1}" dt="2025-10-06T06:50:46.223" v="208" actId="26606"/>
          <ac:spMkLst>
            <pc:docMk/>
            <pc:sldMk cId="3070974315" sldId="256"/>
            <ac:spMk id="67" creationId="{903CE7F4-D1BB-4A5B-8E96-915177640385}"/>
          </ac:spMkLst>
        </pc:spChg>
        <pc:spChg chg="add del">
          <ac:chgData name="THIERY Agnès" userId="2e327b6d-b626-4598-9e02-aca6c799970f" providerId="ADAL" clId="{29599468-6DA4-4FC3-94D5-B79D342879A1}" dt="2025-10-06T06:51:49.778" v="216" actId="26606"/>
          <ac:spMkLst>
            <pc:docMk/>
            <pc:sldMk cId="3070974315" sldId="256"/>
            <ac:spMk id="72" creationId="{6DBF50F6-DD88-4D9F-B7D3-79B989980940}"/>
          </ac:spMkLst>
        </pc:spChg>
        <pc:spChg chg="add del">
          <ac:chgData name="THIERY Agnès" userId="2e327b6d-b626-4598-9e02-aca6c799970f" providerId="ADAL" clId="{29599468-6DA4-4FC3-94D5-B79D342879A1}" dt="2025-10-06T06:51:49.778" v="216" actId="26606"/>
          <ac:spMkLst>
            <pc:docMk/>
            <pc:sldMk cId="3070974315" sldId="256"/>
            <ac:spMk id="74" creationId="{916BBDC2-6929-469E-B7C4-A03E77BF94B0}"/>
          </ac:spMkLst>
        </pc:spChg>
        <pc:spChg chg="add del">
          <ac:chgData name="THIERY Agnès" userId="2e327b6d-b626-4598-9e02-aca6c799970f" providerId="ADAL" clId="{29599468-6DA4-4FC3-94D5-B79D342879A1}" dt="2025-10-06T06:53:00.862" v="219" actId="26606"/>
          <ac:spMkLst>
            <pc:docMk/>
            <pc:sldMk cId="3070974315" sldId="256"/>
            <ac:spMk id="91" creationId="{76906711-0AFB-47DD-A4B6-4E94B38B8C91}"/>
          </ac:spMkLst>
        </pc:spChg>
        <pc:spChg chg="add del">
          <ac:chgData name="THIERY Agnès" userId="2e327b6d-b626-4598-9e02-aca6c799970f" providerId="ADAL" clId="{29599468-6DA4-4FC3-94D5-B79D342879A1}" dt="2025-10-06T06:53:00.862" v="219" actId="26606"/>
          <ac:spMkLst>
            <pc:docMk/>
            <pc:sldMk cId="3070974315" sldId="256"/>
            <ac:spMk id="93" creationId="{AA91F649-894C-41F6-A21D-3D1AC558E934}"/>
          </ac:spMkLst>
        </pc:spChg>
        <pc:spChg chg="add del">
          <ac:chgData name="THIERY Agnès" userId="2e327b6d-b626-4598-9e02-aca6c799970f" providerId="ADAL" clId="{29599468-6DA4-4FC3-94D5-B79D342879A1}" dt="2025-10-06T06:53:00.862" v="219" actId="26606"/>
          <ac:spMkLst>
            <pc:docMk/>
            <pc:sldMk cId="3070974315" sldId="256"/>
            <ac:spMk id="95" creationId="{56037404-66BD-46B5-9323-1B531319671A}"/>
          </ac:spMkLst>
        </pc:spChg>
        <pc:spChg chg="add del">
          <ac:chgData name="THIERY Agnès" userId="2e327b6d-b626-4598-9e02-aca6c799970f" providerId="ADAL" clId="{29599468-6DA4-4FC3-94D5-B79D342879A1}" dt="2025-10-06T06:54:23.419" v="225" actId="26606"/>
          <ac:spMkLst>
            <pc:docMk/>
            <pc:sldMk cId="3070974315" sldId="256"/>
            <ac:spMk id="100" creationId="{19D32F93-50AC-4C46-A5DB-291C60DDB7BD}"/>
          </ac:spMkLst>
        </pc:spChg>
        <pc:spChg chg="add del">
          <ac:chgData name="THIERY Agnès" userId="2e327b6d-b626-4598-9e02-aca6c799970f" providerId="ADAL" clId="{29599468-6DA4-4FC3-94D5-B79D342879A1}" dt="2025-10-06T06:54:23.419" v="225" actId="26606"/>
          <ac:spMkLst>
            <pc:docMk/>
            <pc:sldMk cId="3070974315" sldId="256"/>
            <ac:spMk id="102" creationId="{827DC2C4-B485-428A-BF4A-472D2967F47F}"/>
          </ac:spMkLst>
        </pc:spChg>
        <pc:spChg chg="add del">
          <ac:chgData name="THIERY Agnès" userId="2e327b6d-b626-4598-9e02-aca6c799970f" providerId="ADAL" clId="{29599468-6DA4-4FC3-94D5-B79D342879A1}" dt="2025-10-06T06:54:23.419" v="225" actId="26606"/>
          <ac:spMkLst>
            <pc:docMk/>
            <pc:sldMk cId="3070974315" sldId="256"/>
            <ac:spMk id="104" creationId="{EE04B5EB-F158-4507-90DD-BD23620C7CC9}"/>
          </ac:spMkLst>
        </pc:spChg>
        <pc:spChg chg="add">
          <ac:chgData name="THIERY Agnès" userId="2e327b6d-b626-4598-9e02-aca6c799970f" providerId="ADAL" clId="{29599468-6DA4-4FC3-94D5-B79D342879A1}" dt="2025-10-06T06:54:23.419" v="225" actId="26606"/>
          <ac:spMkLst>
            <pc:docMk/>
            <pc:sldMk cId="3070974315" sldId="256"/>
            <ac:spMk id="109" creationId="{50D1D739-EDC4-4BE6-A073-9B157E1F9069}"/>
          </ac:spMkLst>
        </pc:spChg>
        <pc:spChg chg="add">
          <ac:chgData name="THIERY Agnès" userId="2e327b6d-b626-4598-9e02-aca6c799970f" providerId="ADAL" clId="{29599468-6DA4-4FC3-94D5-B79D342879A1}" dt="2025-10-06T06:54:23.419" v="225" actId="26606"/>
          <ac:spMkLst>
            <pc:docMk/>
            <pc:sldMk cId="3070974315" sldId="256"/>
            <ac:spMk id="111" creationId="{6CDD35A4-E546-4AF3-A8B9-AC24C5C9FA70}"/>
          </ac:spMkLst>
        </pc:spChg>
        <pc:grpChg chg="del">
          <ac:chgData name="THIERY Agnès" userId="2e327b6d-b626-4598-9e02-aca6c799970f" providerId="ADAL" clId="{29599468-6DA4-4FC3-94D5-B79D342879A1}" dt="2025-10-06T06:48:52.427" v="130" actId="26606"/>
          <ac:grpSpMkLst>
            <pc:docMk/>
            <pc:sldMk cId="3070974315" sldId="256"/>
            <ac:grpSpMk id="26" creationId="{0EE7C14F-442F-4416-A4A9-6DA10263A4BA}"/>
          </ac:grpSpMkLst>
        </pc:grpChg>
        <pc:grpChg chg="add del">
          <ac:chgData name="THIERY Agnès" userId="2e327b6d-b626-4598-9e02-aca6c799970f" providerId="ADAL" clId="{29599468-6DA4-4FC3-94D5-B79D342879A1}" dt="2025-10-06T06:51:49.778" v="216" actId="26606"/>
          <ac:grpSpMkLst>
            <pc:docMk/>
            <pc:sldMk cId="3070974315" sldId="256"/>
            <ac:grpSpMk id="76" creationId="{C344E6B5-C9F5-4338-9E33-003B12373104}"/>
          </ac:grpSpMkLst>
        </pc:grpChg>
        <pc:grpChg chg="add del">
          <ac:chgData name="THIERY Agnès" userId="2e327b6d-b626-4598-9e02-aca6c799970f" providerId="ADAL" clId="{29599468-6DA4-4FC3-94D5-B79D342879A1}" dt="2025-10-06T06:51:49.778" v="216" actId="26606"/>
          <ac:grpSpMkLst>
            <pc:docMk/>
            <pc:sldMk cId="3070974315" sldId="256"/>
            <ac:grpSpMk id="82" creationId="{FDFEDBF7-8E2C-46B8-9095-AE1D77E21773}"/>
          </ac:grpSpMkLst>
        </pc:grpChg>
        <pc:picChg chg="add mod ord">
          <ac:chgData name="THIERY Agnès" userId="2e327b6d-b626-4598-9e02-aca6c799970f" providerId="ADAL" clId="{29599468-6DA4-4FC3-94D5-B79D342879A1}" dt="2025-10-06T06:54:23.419" v="225" actId="26606"/>
          <ac:picMkLst>
            <pc:docMk/>
            <pc:sldMk cId="3070974315" sldId="256"/>
            <ac:picMk id="4" creationId="{CA9823E2-60E8-4FED-DF0B-94BA19AFB4B8}"/>
          </ac:picMkLst>
        </pc:picChg>
      </pc:sldChg>
      <pc:sldChg chg="addSp delSp modSp new mod setBg">
        <pc:chgData name="THIERY Agnès" userId="2e327b6d-b626-4598-9e02-aca6c799970f" providerId="ADAL" clId="{29599468-6DA4-4FC3-94D5-B79D342879A1}" dt="2025-10-06T06:54:51.425" v="226" actId="26606"/>
        <pc:sldMkLst>
          <pc:docMk/>
          <pc:sldMk cId="4087932181" sldId="257"/>
        </pc:sldMkLst>
        <pc:spChg chg="mod ord">
          <ac:chgData name="THIERY Agnès" userId="2e327b6d-b626-4598-9e02-aca6c799970f" providerId="ADAL" clId="{29599468-6DA4-4FC3-94D5-B79D342879A1}" dt="2025-10-06T06:54:51.425" v="226" actId="26606"/>
          <ac:spMkLst>
            <pc:docMk/>
            <pc:sldMk cId="4087932181" sldId="257"/>
            <ac:spMk id="2" creationId="{4C5BF80D-47FC-F26B-97D0-8E7EE41D96B7}"/>
          </ac:spMkLst>
        </pc:spChg>
        <pc:spChg chg="del">
          <ac:chgData name="THIERY Agnès" userId="2e327b6d-b626-4598-9e02-aca6c799970f" providerId="ADAL" clId="{29599468-6DA4-4FC3-94D5-B79D342879A1}" dt="2025-10-06T06:45:52.927" v="82"/>
          <ac:spMkLst>
            <pc:docMk/>
            <pc:sldMk cId="4087932181" sldId="257"/>
            <ac:spMk id="3" creationId="{731E7DB7-46D8-55E3-FD78-C5932E719215}"/>
          </ac:spMkLst>
        </pc:spChg>
        <pc:spChg chg="add del">
          <ac:chgData name="THIERY Agnès" userId="2e327b6d-b626-4598-9e02-aca6c799970f" providerId="ADAL" clId="{29599468-6DA4-4FC3-94D5-B79D342879A1}" dt="2025-10-06T06:48:34.501" v="128" actId="26606"/>
          <ac:spMkLst>
            <pc:docMk/>
            <pc:sldMk cId="4087932181" sldId="257"/>
            <ac:spMk id="10" creationId="{D4771268-CB57-404A-9271-370EB28F6090}"/>
          </ac:spMkLst>
        </pc:spChg>
        <pc:spChg chg="add del">
          <ac:chgData name="THIERY Agnès" userId="2e327b6d-b626-4598-9e02-aca6c799970f" providerId="ADAL" clId="{29599468-6DA4-4FC3-94D5-B79D342879A1}" dt="2025-10-06T06:49:08.648" v="133" actId="26606"/>
          <ac:spMkLst>
            <pc:docMk/>
            <pc:sldMk cId="4087932181" sldId="257"/>
            <ac:spMk id="15" creationId="{A8384FB5-9ADC-4DDC-881B-597D56F5B15D}"/>
          </ac:spMkLst>
        </pc:spChg>
        <pc:spChg chg="add del">
          <ac:chgData name="THIERY Agnès" userId="2e327b6d-b626-4598-9e02-aca6c799970f" providerId="ADAL" clId="{29599468-6DA4-4FC3-94D5-B79D342879A1}" dt="2025-10-06T06:49:08.648" v="133" actId="26606"/>
          <ac:spMkLst>
            <pc:docMk/>
            <pc:sldMk cId="4087932181" sldId="257"/>
            <ac:spMk id="17" creationId="{91E5A9A7-95C6-4F4F-B00E-C82E07FE62EF}"/>
          </ac:spMkLst>
        </pc:spChg>
        <pc:spChg chg="add del">
          <ac:chgData name="THIERY Agnès" userId="2e327b6d-b626-4598-9e02-aca6c799970f" providerId="ADAL" clId="{29599468-6DA4-4FC3-94D5-B79D342879A1}" dt="2025-10-06T06:49:08.637" v="132" actId="26606"/>
          <ac:spMkLst>
            <pc:docMk/>
            <pc:sldMk cId="4087932181" sldId="257"/>
            <ac:spMk id="19" creationId="{D07DD2DE-F619-49DD-B5E7-03A290FF4ED1}"/>
          </ac:spMkLst>
        </pc:spChg>
        <pc:spChg chg="add del">
          <ac:chgData name="THIERY Agnès" userId="2e327b6d-b626-4598-9e02-aca6c799970f" providerId="ADAL" clId="{29599468-6DA4-4FC3-94D5-B79D342879A1}" dt="2025-10-06T06:49:08.648" v="133" actId="26606"/>
          <ac:spMkLst>
            <pc:docMk/>
            <pc:sldMk cId="4087932181" sldId="257"/>
            <ac:spMk id="21" creationId="{85149191-5F60-4A28-AAFF-039F96B0F3EC}"/>
          </ac:spMkLst>
        </pc:spChg>
        <pc:spChg chg="add del">
          <ac:chgData name="THIERY Agnès" userId="2e327b6d-b626-4598-9e02-aca6c799970f" providerId="ADAL" clId="{29599468-6DA4-4FC3-94D5-B79D342879A1}" dt="2025-10-06T06:49:08.648" v="133" actId="26606"/>
          <ac:spMkLst>
            <pc:docMk/>
            <pc:sldMk cId="4087932181" sldId="257"/>
            <ac:spMk id="23" creationId="{F8260ED5-17F7-4158-B241-D51DD4CF1B7E}"/>
          </ac:spMkLst>
        </pc:spChg>
        <pc:spChg chg="add del mod">
          <ac:chgData name="THIERY Agnès" userId="2e327b6d-b626-4598-9e02-aca6c799970f" providerId="ADAL" clId="{29599468-6DA4-4FC3-94D5-B79D342879A1}" dt="2025-10-06T06:51:38.848" v="213" actId="26606"/>
          <ac:spMkLst>
            <pc:docMk/>
            <pc:sldMk cId="4087932181" sldId="257"/>
            <ac:spMk id="27" creationId="{43F29F8F-4DA0-16E0-41FB-D6235E398B5F}"/>
          </ac:spMkLst>
        </pc:spChg>
        <pc:spChg chg="add del">
          <ac:chgData name="THIERY Agnès" userId="2e327b6d-b626-4598-9e02-aca6c799970f" providerId="ADAL" clId="{29599468-6DA4-4FC3-94D5-B79D342879A1}" dt="2025-10-06T06:49:08.637" v="132" actId="26606"/>
          <ac:spMkLst>
            <pc:docMk/>
            <pc:sldMk cId="4087932181" sldId="257"/>
            <ac:spMk id="28" creationId="{665DBBEF-238B-476B-96AB-8AAC3224ECEA}"/>
          </ac:spMkLst>
        </pc:spChg>
        <pc:spChg chg="add del">
          <ac:chgData name="THIERY Agnès" userId="2e327b6d-b626-4598-9e02-aca6c799970f" providerId="ADAL" clId="{29599468-6DA4-4FC3-94D5-B79D342879A1}" dt="2025-10-06T06:49:08.637" v="132" actId="26606"/>
          <ac:spMkLst>
            <pc:docMk/>
            <pc:sldMk cId="4087932181" sldId="257"/>
            <ac:spMk id="30" creationId="{3FCFB1DE-0B7E-48CC-BA90-B2AB0889F9D6}"/>
          </ac:spMkLst>
        </pc:spChg>
        <pc:spChg chg="add del">
          <ac:chgData name="THIERY Agnès" userId="2e327b6d-b626-4598-9e02-aca6c799970f" providerId="ADAL" clId="{29599468-6DA4-4FC3-94D5-B79D342879A1}" dt="2025-10-06T06:51:38.848" v="213" actId="26606"/>
          <ac:spMkLst>
            <pc:docMk/>
            <pc:sldMk cId="4087932181" sldId="257"/>
            <ac:spMk id="32" creationId="{C1F06963-6374-4B48-844F-071A9BAAAE02}"/>
          </ac:spMkLst>
        </pc:spChg>
        <pc:spChg chg="add del">
          <ac:chgData name="THIERY Agnès" userId="2e327b6d-b626-4598-9e02-aca6c799970f" providerId="ADAL" clId="{29599468-6DA4-4FC3-94D5-B79D342879A1}" dt="2025-10-06T06:51:38.848" v="213" actId="26606"/>
          <ac:spMkLst>
            <pc:docMk/>
            <pc:sldMk cId="4087932181" sldId="257"/>
            <ac:spMk id="33" creationId="{327D73B4-9F5C-4A64-A179-51B9500CB8B5}"/>
          </ac:spMkLst>
        </pc:spChg>
        <pc:spChg chg="add del">
          <ac:chgData name="THIERY Agnès" userId="2e327b6d-b626-4598-9e02-aca6c799970f" providerId="ADAL" clId="{29599468-6DA4-4FC3-94D5-B79D342879A1}" dt="2025-10-06T06:51:38.848" v="213" actId="26606"/>
          <ac:spMkLst>
            <pc:docMk/>
            <pc:sldMk cId="4087932181" sldId="257"/>
            <ac:spMk id="34" creationId="{6CB927A4-E432-4310-9CD5-E89FF5063179}"/>
          </ac:spMkLst>
        </pc:spChg>
        <pc:spChg chg="add del">
          <ac:chgData name="THIERY Agnès" userId="2e327b6d-b626-4598-9e02-aca6c799970f" providerId="ADAL" clId="{29599468-6DA4-4FC3-94D5-B79D342879A1}" dt="2025-10-06T06:51:38.848" v="213" actId="26606"/>
          <ac:spMkLst>
            <pc:docMk/>
            <pc:sldMk cId="4087932181" sldId="257"/>
            <ac:spMk id="36" creationId="{1453BF6C-B012-48B7-B4E8-6D7AC7C27D02}"/>
          </ac:spMkLst>
        </pc:spChg>
        <pc:spChg chg="add del">
          <ac:chgData name="THIERY Agnès" userId="2e327b6d-b626-4598-9e02-aca6c799970f" providerId="ADAL" clId="{29599468-6DA4-4FC3-94D5-B79D342879A1}" dt="2025-10-06T06:51:38.848" v="213" actId="26606"/>
          <ac:spMkLst>
            <pc:docMk/>
            <pc:sldMk cId="4087932181" sldId="257"/>
            <ac:spMk id="38" creationId="{E3020543-B24B-4EC4-8FFC-8DD88EEA91A8}"/>
          </ac:spMkLst>
        </pc:spChg>
        <pc:spChg chg="add del">
          <ac:chgData name="THIERY Agnès" userId="2e327b6d-b626-4598-9e02-aca6c799970f" providerId="ADAL" clId="{29599468-6DA4-4FC3-94D5-B79D342879A1}" dt="2025-10-06T06:51:27.336" v="210" actId="26606"/>
          <ac:spMkLst>
            <pc:docMk/>
            <pc:sldMk cId="4087932181" sldId="257"/>
            <ac:spMk id="45" creationId="{9D25F302-27C5-414F-97F8-6EA0A6C028BA}"/>
          </ac:spMkLst>
        </pc:spChg>
        <pc:spChg chg="add del">
          <ac:chgData name="THIERY Agnès" userId="2e327b6d-b626-4598-9e02-aca6c799970f" providerId="ADAL" clId="{29599468-6DA4-4FC3-94D5-B79D342879A1}" dt="2025-10-06T06:51:27.336" v="210" actId="26606"/>
          <ac:spMkLst>
            <pc:docMk/>
            <pc:sldMk cId="4087932181" sldId="257"/>
            <ac:spMk id="47" creationId="{830A36F8-48C2-4842-A87B-8CE8DF4E7FD2}"/>
          </ac:spMkLst>
        </pc:spChg>
        <pc:spChg chg="add del">
          <ac:chgData name="THIERY Agnès" userId="2e327b6d-b626-4598-9e02-aca6c799970f" providerId="ADAL" clId="{29599468-6DA4-4FC3-94D5-B79D342879A1}" dt="2025-10-06T06:51:27.336" v="210" actId="26606"/>
          <ac:spMkLst>
            <pc:docMk/>
            <pc:sldMk cId="4087932181" sldId="257"/>
            <ac:spMk id="49" creationId="{51C89C42-AF83-451A-81EA-4728447557EF}"/>
          </ac:spMkLst>
        </pc:spChg>
        <pc:spChg chg="add del">
          <ac:chgData name="THIERY Agnès" userId="2e327b6d-b626-4598-9e02-aca6c799970f" providerId="ADAL" clId="{29599468-6DA4-4FC3-94D5-B79D342879A1}" dt="2025-10-06T06:51:38.841" v="212" actId="26606"/>
          <ac:spMkLst>
            <pc:docMk/>
            <pc:sldMk cId="4087932181" sldId="257"/>
            <ac:spMk id="51" creationId="{9D25F302-27C5-414F-97F8-6EA0A6C028BA}"/>
          </ac:spMkLst>
        </pc:spChg>
        <pc:spChg chg="add del">
          <ac:chgData name="THIERY Agnès" userId="2e327b6d-b626-4598-9e02-aca6c799970f" providerId="ADAL" clId="{29599468-6DA4-4FC3-94D5-B79D342879A1}" dt="2025-10-06T06:51:38.841" v="212" actId="26606"/>
          <ac:spMkLst>
            <pc:docMk/>
            <pc:sldMk cId="4087932181" sldId="257"/>
            <ac:spMk id="52" creationId="{830A36F8-48C2-4842-A87B-8CE8DF4E7FD2}"/>
          </ac:spMkLst>
        </pc:spChg>
        <pc:spChg chg="add del">
          <ac:chgData name="THIERY Agnès" userId="2e327b6d-b626-4598-9e02-aca6c799970f" providerId="ADAL" clId="{29599468-6DA4-4FC3-94D5-B79D342879A1}" dt="2025-10-06T06:51:38.841" v="212" actId="26606"/>
          <ac:spMkLst>
            <pc:docMk/>
            <pc:sldMk cId="4087932181" sldId="257"/>
            <ac:spMk id="53" creationId="{8F451A30-466B-4996-9BA5-CD6ABCC6D558}"/>
          </ac:spMkLst>
        </pc:spChg>
        <pc:spChg chg="add del">
          <ac:chgData name="THIERY Agnès" userId="2e327b6d-b626-4598-9e02-aca6c799970f" providerId="ADAL" clId="{29599468-6DA4-4FC3-94D5-B79D342879A1}" dt="2025-10-06T06:53:06.285" v="220" actId="26606"/>
          <ac:spMkLst>
            <pc:docMk/>
            <pc:sldMk cId="4087932181" sldId="257"/>
            <ac:spMk id="55" creationId="{9B7AD9F6-8CE7-4299-8FC6-328F4DCD3FF9}"/>
          </ac:spMkLst>
        </pc:spChg>
        <pc:spChg chg="add del">
          <ac:chgData name="THIERY Agnès" userId="2e327b6d-b626-4598-9e02-aca6c799970f" providerId="ADAL" clId="{29599468-6DA4-4FC3-94D5-B79D342879A1}" dt="2025-10-06T06:53:06.285" v="220" actId="26606"/>
          <ac:spMkLst>
            <pc:docMk/>
            <pc:sldMk cId="4087932181" sldId="257"/>
            <ac:spMk id="56" creationId="{F49775AF-8896-43EE-92C6-83497D6DC56F}"/>
          </ac:spMkLst>
        </pc:spChg>
        <pc:spChg chg="add del">
          <ac:chgData name="THIERY Agnès" userId="2e327b6d-b626-4598-9e02-aca6c799970f" providerId="ADAL" clId="{29599468-6DA4-4FC3-94D5-B79D342879A1}" dt="2025-10-06T06:54:51.425" v="226" actId="26606"/>
          <ac:spMkLst>
            <pc:docMk/>
            <pc:sldMk cId="4087932181" sldId="257"/>
            <ac:spMk id="60" creationId="{A6C837A2-ED8D-3C2D-BE55-45B911207AED}"/>
          </ac:spMkLst>
        </pc:spChg>
        <pc:spChg chg="add del">
          <ac:chgData name="THIERY Agnès" userId="2e327b6d-b626-4598-9e02-aca6c799970f" providerId="ADAL" clId="{29599468-6DA4-4FC3-94D5-B79D342879A1}" dt="2025-10-06T06:54:51.425" v="226" actId="26606"/>
          <ac:spMkLst>
            <pc:docMk/>
            <pc:sldMk cId="4087932181" sldId="257"/>
            <ac:spMk id="63" creationId="{9D25F302-27C5-414F-97F8-6EA0A6C028BA}"/>
          </ac:spMkLst>
        </pc:spChg>
        <pc:spChg chg="add del">
          <ac:chgData name="THIERY Agnès" userId="2e327b6d-b626-4598-9e02-aca6c799970f" providerId="ADAL" clId="{29599468-6DA4-4FC3-94D5-B79D342879A1}" dt="2025-10-06T06:54:51.425" v="226" actId="26606"/>
          <ac:spMkLst>
            <pc:docMk/>
            <pc:sldMk cId="4087932181" sldId="257"/>
            <ac:spMk id="65" creationId="{830A36F8-48C2-4842-A87B-8CE8DF4E7FD2}"/>
          </ac:spMkLst>
        </pc:spChg>
        <pc:spChg chg="add del">
          <ac:chgData name="THIERY Agnès" userId="2e327b6d-b626-4598-9e02-aca6c799970f" providerId="ADAL" clId="{29599468-6DA4-4FC3-94D5-B79D342879A1}" dt="2025-10-06T06:54:51.425" v="226" actId="26606"/>
          <ac:spMkLst>
            <pc:docMk/>
            <pc:sldMk cId="4087932181" sldId="257"/>
            <ac:spMk id="67" creationId="{51C89C42-AF83-451A-81EA-4728447557EF}"/>
          </ac:spMkLst>
        </pc:spChg>
        <pc:spChg chg="add">
          <ac:chgData name="THIERY Agnès" userId="2e327b6d-b626-4598-9e02-aca6c799970f" providerId="ADAL" clId="{29599468-6DA4-4FC3-94D5-B79D342879A1}" dt="2025-10-06T06:54:51.425" v="226" actId="26606"/>
          <ac:spMkLst>
            <pc:docMk/>
            <pc:sldMk cId="4087932181" sldId="257"/>
            <ac:spMk id="72" creationId="{3C54F4CE-85F0-46ED-80DA-9518C9251AD1}"/>
          </ac:spMkLst>
        </pc:spChg>
        <pc:spChg chg="add">
          <ac:chgData name="THIERY Agnès" userId="2e327b6d-b626-4598-9e02-aca6c799970f" providerId="ADAL" clId="{29599468-6DA4-4FC3-94D5-B79D342879A1}" dt="2025-10-06T06:54:51.425" v="226" actId="26606"/>
          <ac:spMkLst>
            <pc:docMk/>
            <pc:sldMk cId="4087932181" sldId="257"/>
            <ac:spMk id="74" creationId="{DADD1FCA-8ACB-4958-81DD-4CDD6D3E1921}"/>
          </ac:spMkLst>
        </pc:spChg>
        <pc:picChg chg="add mod ord">
          <ac:chgData name="THIERY Agnès" userId="2e327b6d-b626-4598-9e02-aca6c799970f" providerId="ADAL" clId="{29599468-6DA4-4FC3-94D5-B79D342879A1}" dt="2025-10-06T06:54:51.425" v="226" actId="26606"/>
          <ac:picMkLst>
            <pc:docMk/>
            <pc:sldMk cId="4087932181" sldId="257"/>
            <ac:picMk id="5" creationId="{059B5286-2DC7-439B-0721-E6FD032A09F6}"/>
          </ac:picMkLst>
        </pc:picChg>
      </pc:sldChg>
      <pc:sldChg chg="addSp delSp modSp new mod setBg">
        <pc:chgData name="THIERY Agnès" userId="2e327b6d-b626-4598-9e02-aca6c799970f" providerId="ADAL" clId="{29599468-6DA4-4FC3-94D5-B79D342879A1}" dt="2025-10-06T06:54:55.587" v="227" actId="26606"/>
        <pc:sldMkLst>
          <pc:docMk/>
          <pc:sldMk cId="604656984" sldId="258"/>
        </pc:sldMkLst>
        <pc:spChg chg="mod ord">
          <ac:chgData name="THIERY Agnès" userId="2e327b6d-b626-4598-9e02-aca6c799970f" providerId="ADAL" clId="{29599468-6DA4-4FC3-94D5-B79D342879A1}" dt="2025-10-06T06:54:55.587" v="227" actId="26606"/>
          <ac:spMkLst>
            <pc:docMk/>
            <pc:sldMk cId="604656984" sldId="258"/>
            <ac:spMk id="2" creationId="{90413A93-DE12-973E-9F39-CEFC0C572AF8}"/>
          </ac:spMkLst>
        </pc:spChg>
        <pc:spChg chg="del">
          <ac:chgData name="THIERY Agnès" userId="2e327b6d-b626-4598-9e02-aca6c799970f" providerId="ADAL" clId="{29599468-6DA4-4FC3-94D5-B79D342879A1}" dt="2025-10-06T06:46:39.218" v="95"/>
          <ac:spMkLst>
            <pc:docMk/>
            <pc:sldMk cId="604656984" sldId="258"/>
            <ac:spMk id="3" creationId="{1DC46915-AD0A-956E-32D2-4C80A830F323}"/>
          </ac:spMkLst>
        </pc:spChg>
        <pc:spChg chg="add del">
          <ac:chgData name="THIERY Agnès" userId="2e327b6d-b626-4598-9e02-aca6c799970f" providerId="ADAL" clId="{29599468-6DA4-4FC3-94D5-B79D342879A1}" dt="2025-10-06T06:48:08.880" v="125" actId="26606"/>
          <ac:spMkLst>
            <pc:docMk/>
            <pc:sldMk cId="604656984" sldId="258"/>
            <ac:spMk id="10" creationId="{D4771268-CB57-404A-9271-370EB28F6090}"/>
          </ac:spMkLst>
        </pc:spChg>
        <pc:spChg chg="add del">
          <ac:chgData name="THIERY Agnès" userId="2e327b6d-b626-4598-9e02-aca6c799970f" providerId="ADAL" clId="{29599468-6DA4-4FC3-94D5-B79D342879A1}" dt="2025-10-06T06:47:49.093" v="116" actId="26606"/>
          <ac:spMkLst>
            <pc:docMk/>
            <pc:sldMk cId="604656984" sldId="258"/>
            <ac:spMk id="14" creationId="{2C4AC502-E409-7861-0D5B-5504F150FFCD}"/>
          </ac:spMkLst>
        </pc:spChg>
        <pc:spChg chg="add del">
          <ac:chgData name="THIERY Agnès" userId="2e327b6d-b626-4598-9e02-aca6c799970f" providerId="ADAL" clId="{29599468-6DA4-4FC3-94D5-B79D342879A1}" dt="2025-10-06T06:47:32.825" v="112" actId="26606"/>
          <ac:spMkLst>
            <pc:docMk/>
            <pc:sldMk cId="604656984" sldId="258"/>
            <ac:spMk id="15" creationId="{D12DDE76-C203-4047-9998-63900085B5E8}"/>
          </ac:spMkLst>
        </pc:spChg>
        <pc:spChg chg="add del">
          <ac:chgData name="THIERY Agnès" userId="2e327b6d-b626-4598-9e02-aca6c799970f" providerId="ADAL" clId="{29599468-6DA4-4FC3-94D5-B79D342879A1}" dt="2025-10-06T06:47:46.631" v="114" actId="26606"/>
          <ac:spMkLst>
            <pc:docMk/>
            <pc:sldMk cId="604656984" sldId="258"/>
            <ac:spMk id="17" creationId="{D4771268-CB57-404A-9271-370EB28F6090}"/>
          </ac:spMkLst>
        </pc:spChg>
        <pc:spChg chg="add del">
          <ac:chgData name="THIERY Agnès" userId="2e327b6d-b626-4598-9e02-aca6c799970f" providerId="ADAL" clId="{29599468-6DA4-4FC3-94D5-B79D342879A1}" dt="2025-10-06T06:51:42.346" v="214" actId="26606"/>
          <ac:spMkLst>
            <pc:docMk/>
            <pc:sldMk cId="604656984" sldId="258"/>
            <ac:spMk id="21" creationId="{85149191-5F60-4A28-AAFF-039F96B0F3EC}"/>
          </ac:spMkLst>
        </pc:spChg>
        <pc:spChg chg="add del">
          <ac:chgData name="THIERY Agnès" userId="2e327b6d-b626-4598-9e02-aca6c799970f" providerId="ADAL" clId="{29599468-6DA4-4FC3-94D5-B79D342879A1}" dt="2025-10-06T06:47:49.093" v="116" actId="26606"/>
          <ac:spMkLst>
            <pc:docMk/>
            <pc:sldMk cId="604656984" sldId="258"/>
            <ac:spMk id="22" creationId="{913AE63C-D5B4-45D1-ACFC-648CFFCF9805}"/>
          </ac:spMkLst>
        </pc:spChg>
        <pc:spChg chg="add del">
          <ac:chgData name="THIERY Agnès" userId="2e327b6d-b626-4598-9e02-aca6c799970f" providerId="ADAL" clId="{29599468-6DA4-4FC3-94D5-B79D342879A1}" dt="2025-10-06T06:47:49.093" v="116" actId="26606"/>
          <ac:spMkLst>
            <pc:docMk/>
            <pc:sldMk cId="604656984" sldId="258"/>
            <ac:spMk id="23" creationId="{BF9E7B5D-88C3-4C36-A22E-93AA384BA7B1}"/>
          </ac:spMkLst>
        </pc:spChg>
        <pc:spChg chg="add del">
          <ac:chgData name="THIERY Agnès" userId="2e327b6d-b626-4598-9e02-aca6c799970f" providerId="ADAL" clId="{29599468-6DA4-4FC3-94D5-B79D342879A1}" dt="2025-10-06T06:47:51.332" v="118" actId="26606"/>
          <ac:spMkLst>
            <pc:docMk/>
            <pc:sldMk cId="604656984" sldId="258"/>
            <ac:spMk id="38" creationId="{ED9CDF64-D812-0228-D17E-197E68965B13}"/>
          </ac:spMkLst>
        </pc:spChg>
        <pc:spChg chg="add del">
          <ac:chgData name="THIERY Agnès" userId="2e327b6d-b626-4598-9e02-aca6c799970f" providerId="ADAL" clId="{29599468-6DA4-4FC3-94D5-B79D342879A1}" dt="2025-10-06T06:47:56.459" v="120" actId="26606"/>
          <ac:spMkLst>
            <pc:docMk/>
            <pc:sldMk cId="604656984" sldId="258"/>
            <ac:spMk id="40" creationId="{389E71F3-3B16-877C-4E4B-1C0B888C8045}"/>
          </ac:spMkLst>
        </pc:spChg>
        <pc:spChg chg="add del">
          <ac:chgData name="THIERY Agnès" userId="2e327b6d-b626-4598-9e02-aca6c799970f" providerId="ADAL" clId="{29599468-6DA4-4FC3-94D5-B79D342879A1}" dt="2025-10-06T06:48:06.374" v="122" actId="26606"/>
          <ac:spMkLst>
            <pc:docMk/>
            <pc:sldMk cId="604656984" sldId="258"/>
            <ac:spMk id="45" creationId="{D1A4588A-55D5-49B8-BE41-54ACDCFF2C17}"/>
          </ac:spMkLst>
        </pc:spChg>
        <pc:spChg chg="add del">
          <ac:chgData name="THIERY Agnès" userId="2e327b6d-b626-4598-9e02-aca6c799970f" providerId="ADAL" clId="{29599468-6DA4-4FC3-94D5-B79D342879A1}" dt="2025-10-06T06:48:06.374" v="122" actId="26606"/>
          <ac:spMkLst>
            <pc:docMk/>
            <pc:sldMk cId="604656984" sldId="258"/>
            <ac:spMk id="46" creationId="{F97E7EA2-EDCD-47E9-81BC-415C606D1B58}"/>
          </ac:spMkLst>
        </pc:spChg>
        <pc:spChg chg="add del">
          <ac:chgData name="THIERY Agnès" userId="2e327b6d-b626-4598-9e02-aca6c799970f" providerId="ADAL" clId="{29599468-6DA4-4FC3-94D5-B79D342879A1}" dt="2025-10-06T06:48:06.374" v="122" actId="26606"/>
          <ac:spMkLst>
            <pc:docMk/>
            <pc:sldMk cId="604656984" sldId="258"/>
            <ac:spMk id="47" creationId="{DBD676C1-7618-6F0F-2FBD-689870B6C8D4}"/>
          </ac:spMkLst>
        </pc:spChg>
        <pc:spChg chg="add del">
          <ac:chgData name="THIERY Agnès" userId="2e327b6d-b626-4598-9e02-aca6c799970f" providerId="ADAL" clId="{29599468-6DA4-4FC3-94D5-B79D342879A1}" dt="2025-10-06T06:48:08.873" v="124" actId="26606"/>
          <ac:spMkLst>
            <pc:docMk/>
            <pc:sldMk cId="604656984" sldId="258"/>
            <ac:spMk id="49" creationId="{3C54F4CE-85F0-46ED-80DA-9518C9251AD1}"/>
          </ac:spMkLst>
        </pc:spChg>
        <pc:spChg chg="add del">
          <ac:chgData name="THIERY Agnès" userId="2e327b6d-b626-4598-9e02-aca6c799970f" providerId="ADAL" clId="{29599468-6DA4-4FC3-94D5-B79D342879A1}" dt="2025-10-06T06:48:08.873" v="124" actId="26606"/>
          <ac:spMkLst>
            <pc:docMk/>
            <pc:sldMk cId="604656984" sldId="258"/>
            <ac:spMk id="50" creationId="{DADD1FCA-8ACB-4958-81DD-4CDD6D3E1921}"/>
          </ac:spMkLst>
        </pc:spChg>
        <pc:spChg chg="add del">
          <ac:chgData name="THIERY Agnès" userId="2e327b6d-b626-4598-9e02-aca6c799970f" providerId="ADAL" clId="{29599468-6DA4-4FC3-94D5-B79D342879A1}" dt="2025-10-06T06:51:42.346" v="214" actId="26606"/>
          <ac:spMkLst>
            <pc:docMk/>
            <pc:sldMk cId="604656984" sldId="258"/>
            <ac:spMk id="52" creationId="{A8384FB5-9ADC-4DDC-881B-597D56F5B15D}"/>
          </ac:spMkLst>
        </pc:spChg>
        <pc:spChg chg="add del">
          <ac:chgData name="THIERY Agnès" userId="2e327b6d-b626-4598-9e02-aca6c799970f" providerId="ADAL" clId="{29599468-6DA4-4FC3-94D5-B79D342879A1}" dt="2025-10-06T06:51:42.346" v="214" actId="26606"/>
          <ac:spMkLst>
            <pc:docMk/>
            <pc:sldMk cId="604656984" sldId="258"/>
            <ac:spMk id="53" creationId="{91E5A9A7-95C6-4F4F-B00E-C82E07FE62EF}"/>
          </ac:spMkLst>
        </pc:spChg>
        <pc:spChg chg="add del">
          <ac:chgData name="THIERY Agnès" userId="2e327b6d-b626-4598-9e02-aca6c799970f" providerId="ADAL" clId="{29599468-6DA4-4FC3-94D5-B79D342879A1}" dt="2025-10-06T06:51:42.346" v="214" actId="26606"/>
          <ac:spMkLst>
            <pc:docMk/>
            <pc:sldMk cId="604656984" sldId="258"/>
            <ac:spMk id="54" creationId="{D07DD2DE-F619-49DD-B5E7-03A290FF4ED1}"/>
          </ac:spMkLst>
        </pc:spChg>
        <pc:spChg chg="add del">
          <ac:chgData name="THIERY Agnès" userId="2e327b6d-b626-4598-9e02-aca6c799970f" providerId="ADAL" clId="{29599468-6DA4-4FC3-94D5-B79D342879A1}" dt="2025-10-06T06:51:42.346" v="214" actId="26606"/>
          <ac:spMkLst>
            <pc:docMk/>
            <pc:sldMk cId="604656984" sldId="258"/>
            <ac:spMk id="55" creationId="{F8260ED5-17F7-4158-B241-D51DD4CF1B7E}"/>
          </ac:spMkLst>
        </pc:spChg>
        <pc:spChg chg="add del">
          <ac:chgData name="THIERY Agnès" userId="2e327b6d-b626-4598-9e02-aca6c799970f" providerId="ADAL" clId="{29599468-6DA4-4FC3-94D5-B79D342879A1}" dt="2025-10-06T06:53:09.338" v="221" actId="26606"/>
          <ac:spMkLst>
            <pc:docMk/>
            <pc:sldMk cId="604656984" sldId="258"/>
            <ac:spMk id="60" creationId="{9B7AD9F6-8CE7-4299-8FC6-328F4DCD3FF9}"/>
          </ac:spMkLst>
        </pc:spChg>
        <pc:spChg chg="add del">
          <ac:chgData name="THIERY Agnès" userId="2e327b6d-b626-4598-9e02-aca6c799970f" providerId="ADAL" clId="{29599468-6DA4-4FC3-94D5-B79D342879A1}" dt="2025-10-06T06:53:09.338" v="221" actId="26606"/>
          <ac:spMkLst>
            <pc:docMk/>
            <pc:sldMk cId="604656984" sldId="258"/>
            <ac:spMk id="62" creationId="{F49775AF-8896-43EE-92C6-83497D6DC56F}"/>
          </ac:spMkLst>
        </pc:spChg>
        <pc:spChg chg="add del">
          <ac:chgData name="THIERY Agnès" userId="2e327b6d-b626-4598-9e02-aca6c799970f" providerId="ADAL" clId="{29599468-6DA4-4FC3-94D5-B79D342879A1}" dt="2025-10-06T06:54:55.587" v="227" actId="26606"/>
          <ac:spMkLst>
            <pc:docMk/>
            <pc:sldMk cId="604656984" sldId="258"/>
            <ac:spMk id="66" creationId="{A289FB6F-EAA4-03BD-01DE-E38F70982DE0}"/>
          </ac:spMkLst>
        </pc:spChg>
        <pc:spChg chg="add del">
          <ac:chgData name="THIERY Agnès" userId="2e327b6d-b626-4598-9e02-aca6c799970f" providerId="ADAL" clId="{29599468-6DA4-4FC3-94D5-B79D342879A1}" dt="2025-10-06T06:54:55.587" v="227" actId="26606"/>
          <ac:spMkLst>
            <pc:docMk/>
            <pc:sldMk cId="604656984" sldId="258"/>
            <ac:spMk id="69" creationId="{9D25F302-27C5-414F-97F8-6EA0A6C028BA}"/>
          </ac:spMkLst>
        </pc:spChg>
        <pc:spChg chg="add del">
          <ac:chgData name="THIERY Agnès" userId="2e327b6d-b626-4598-9e02-aca6c799970f" providerId="ADAL" clId="{29599468-6DA4-4FC3-94D5-B79D342879A1}" dt="2025-10-06T06:54:55.587" v="227" actId="26606"/>
          <ac:spMkLst>
            <pc:docMk/>
            <pc:sldMk cId="604656984" sldId="258"/>
            <ac:spMk id="71" creationId="{830A36F8-48C2-4842-A87B-8CE8DF4E7FD2}"/>
          </ac:spMkLst>
        </pc:spChg>
        <pc:spChg chg="add del">
          <ac:chgData name="THIERY Agnès" userId="2e327b6d-b626-4598-9e02-aca6c799970f" providerId="ADAL" clId="{29599468-6DA4-4FC3-94D5-B79D342879A1}" dt="2025-10-06T06:54:55.587" v="227" actId="26606"/>
          <ac:spMkLst>
            <pc:docMk/>
            <pc:sldMk cId="604656984" sldId="258"/>
            <ac:spMk id="73" creationId="{51C89C42-AF83-451A-81EA-4728447557EF}"/>
          </ac:spMkLst>
        </pc:spChg>
        <pc:spChg chg="add">
          <ac:chgData name="THIERY Agnès" userId="2e327b6d-b626-4598-9e02-aca6c799970f" providerId="ADAL" clId="{29599468-6DA4-4FC3-94D5-B79D342879A1}" dt="2025-10-06T06:54:55.587" v="227" actId="26606"/>
          <ac:spMkLst>
            <pc:docMk/>
            <pc:sldMk cId="604656984" sldId="258"/>
            <ac:spMk id="78" creationId="{3C54F4CE-85F0-46ED-80DA-9518C9251AD1}"/>
          </ac:spMkLst>
        </pc:spChg>
        <pc:spChg chg="add">
          <ac:chgData name="THIERY Agnès" userId="2e327b6d-b626-4598-9e02-aca6c799970f" providerId="ADAL" clId="{29599468-6DA4-4FC3-94D5-B79D342879A1}" dt="2025-10-06T06:54:55.587" v="227" actId="26606"/>
          <ac:spMkLst>
            <pc:docMk/>
            <pc:sldMk cId="604656984" sldId="258"/>
            <ac:spMk id="80" creationId="{DADD1FCA-8ACB-4958-81DD-4CDD6D3E1921}"/>
          </ac:spMkLst>
        </pc:spChg>
        <pc:grpChg chg="add del">
          <ac:chgData name="THIERY Agnès" userId="2e327b6d-b626-4598-9e02-aca6c799970f" providerId="ADAL" clId="{29599468-6DA4-4FC3-94D5-B79D342879A1}" dt="2025-10-06T06:47:49.093" v="116" actId="26606"/>
          <ac:grpSpMkLst>
            <pc:docMk/>
            <pc:sldMk cId="604656984" sldId="258"/>
            <ac:grpSpMk id="19" creationId="{6DCEF60B-EF3F-4A5E-BDC6-A2D840B90F2E}"/>
          </ac:grpSpMkLst>
        </pc:grpChg>
        <pc:grpChg chg="add del">
          <ac:chgData name="THIERY Agnès" userId="2e327b6d-b626-4598-9e02-aca6c799970f" providerId="ADAL" clId="{29599468-6DA4-4FC3-94D5-B79D342879A1}" dt="2025-10-06T06:47:49.093" v="116" actId="26606"/>
          <ac:grpSpMkLst>
            <pc:docMk/>
            <pc:sldMk cId="604656984" sldId="258"/>
            <ac:grpSpMk id="25" creationId="{E27AF472-EAE3-4572-AB69-B92BD10DBC6D}"/>
          </ac:grpSpMkLst>
        </pc:grpChg>
        <pc:grpChg chg="add del">
          <ac:chgData name="THIERY Agnès" userId="2e327b6d-b626-4598-9e02-aca6c799970f" providerId="ADAL" clId="{29599468-6DA4-4FC3-94D5-B79D342879A1}" dt="2025-10-06T06:47:51.332" v="118" actId="26606"/>
          <ac:grpSpMkLst>
            <pc:docMk/>
            <pc:sldMk cId="604656984" sldId="258"/>
            <ac:grpSpMk id="34" creationId="{114ED94A-C85D-4CD3-4205-438D21CE6B38}"/>
          </ac:grpSpMkLst>
        </pc:grpChg>
        <pc:grpChg chg="add del">
          <ac:chgData name="THIERY Agnès" userId="2e327b6d-b626-4598-9e02-aca6c799970f" providerId="ADAL" clId="{29599468-6DA4-4FC3-94D5-B79D342879A1}" dt="2025-10-06T06:47:56.459" v="120" actId="26606"/>
          <ac:grpSpMkLst>
            <pc:docMk/>
            <pc:sldMk cId="604656984" sldId="258"/>
            <ac:grpSpMk id="41" creationId="{31C49F18-8757-4E87-5C2E-9D6D7B82BA3B}"/>
          </ac:grpSpMkLst>
        </pc:grpChg>
        <pc:picChg chg="add mod ord">
          <ac:chgData name="THIERY Agnès" userId="2e327b6d-b626-4598-9e02-aca6c799970f" providerId="ADAL" clId="{29599468-6DA4-4FC3-94D5-B79D342879A1}" dt="2025-10-06T06:54:55.587" v="227" actId="26606"/>
          <ac:picMkLst>
            <pc:docMk/>
            <pc:sldMk cId="604656984" sldId="258"/>
            <ac:picMk id="5" creationId="{E4AE8D9A-F2A8-D989-8678-0A20B97A5BAB}"/>
          </ac:picMkLst>
        </pc:picChg>
      </pc:sldChg>
      <pc:sldChg chg="addSp delSp modSp new mod setBg">
        <pc:chgData name="THIERY Agnès" userId="2e327b6d-b626-4598-9e02-aca6c799970f" providerId="ADAL" clId="{29599468-6DA4-4FC3-94D5-B79D342879A1}" dt="2025-10-06T06:54:58.938" v="228" actId="26606"/>
        <pc:sldMkLst>
          <pc:docMk/>
          <pc:sldMk cId="1441344740" sldId="259"/>
        </pc:sldMkLst>
        <pc:spChg chg="mod ord">
          <ac:chgData name="THIERY Agnès" userId="2e327b6d-b626-4598-9e02-aca6c799970f" providerId="ADAL" clId="{29599468-6DA4-4FC3-94D5-B79D342879A1}" dt="2025-10-06T06:54:58.938" v="228" actId="26606"/>
          <ac:spMkLst>
            <pc:docMk/>
            <pc:sldMk cId="1441344740" sldId="259"/>
            <ac:spMk id="2" creationId="{3BCA86F8-12AF-9EAB-520E-70B10F6698DB}"/>
          </ac:spMkLst>
        </pc:spChg>
        <pc:spChg chg="del">
          <ac:chgData name="THIERY Agnès" userId="2e327b6d-b626-4598-9e02-aca6c799970f" providerId="ADAL" clId="{29599468-6DA4-4FC3-94D5-B79D342879A1}" dt="2025-10-06T06:47:04.978" v="107"/>
          <ac:spMkLst>
            <pc:docMk/>
            <pc:sldMk cId="1441344740" sldId="259"/>
            <ac:spMk id="3" creationId="{3EDF07D5-A48A-D3AE-91A0-F2B6003F3384}"/>
          </ac:spMkLst>
        </pc:spChg>
        <pc:spChg chg="add del">
          <ac:chgData name="THIERY Agnès" userId="2e327b6d-b626-4598-9e02-aca6c799970f" providerId="ADAL" clId="{29599468-6DA4-4FC3-94D5-B79D342879A1}" dt="2025-10-06T06:48:40.877" v="129" actId="26606"/>
          <ac:spMkLst>
            <pc:docMk/>
            <pc:sldMk cId="1441344740" sldId="259"/>
            <ac:spMk id="10" creationId="{D4771268-CB57-404A-9271-370EB28F6090}"/>
          </ac:spMkLst>
        </pc:spChg>
        <pc:spChg chg="add del">
          <ac:chgData name="THIERY Agnès" userId="2e327b6d-b626-4598-9e02-aca6c799970f" providerId="ADAL" clId="{29599468-6DA4-4FC3-94D5-B79D342879A1}" dt="2025-10-06T06:51:44.898" v="215" actId="26606"/>
          <ac:spMkLst>
            <pc:docMk/>
            <pc:sldMk cId="1441344740" sldId="259"/>
            <ac:spMk id="15" creationId="{A8384FB5-9ADC-4DDC-881B-597D56F5B15D}"/>
          </ac:spMkLst>
        </pc:spChg>
        <pc:spChg chg="add del">
          <ac:chgData name="THIERY Agnès" userId="2e327b6d-b626-4598-9e02-aca6c799970f" providerId="ADAL" clId="{29599468-6DA4-4FC3-94D5-B79D342879A1}" dt="2025-10-06T06:51:44.898" v="215" actId="26606"/>
          <ac:spMkLst>
            <pc:docMk/>
            <pc:sldMk cId="1441344740" sldId="259"/>
            <ac:spMk id="17" creationId="{91E5A9A7-95C6-4F4F-B00E-C82E07FE62EF}"/>
          </ac:spMkLst>
        </pc:spChg>
        <pc:spChg chg="add del">
          <ac:chgData name="THIERY Agnès" userId="2e327b6d-b626-4598-9e02-aca6c799970f" providerId="ADAL" clId="{29599468-6DA4-4FC3-94D5-B79D342879A1}" dt="2025-10-06T06:51:44.898" v="215" actId="26606"/>
          <ac:spMkLst>
            <pc:docMk/>
            <pc:sldMk cId="1441344740" sldId="259"/>
            <ac:spMk id="19" creationId="{D07DD2DE-F619-49DD-B5E7-03A290FF4ED1}"/>
          </ac:spMkLst>
        </pc:spChg>
        <pc:spChg chg="add del">
          <ac:chgData name="THIERY Agnès" userId="2e327b6d-b626-4598-9e02-aca6c799970f" providerId="ADAL" clId="{29599468-6DA4-4FC3-94D5-B79D342879A1}" dt="2025-10-06T06:51:44.898" v="215" actId="26606"/>
          <ac:spMkLst>
            <pc:docMk/>
            <pc:sldMk cId="1441344740" sldId="259"/>
            <ac:spMk id="21" creationId="{85149191-5F60-4A28-AAFF-039F96B0F3EC}"/>
          </ac:spMkLst>
        </pc:spChg>
        <pc:spChg chg="add del">
          <ac:chgData name="THIERY Agnès" userId="2e327b6d-b626-4598-9e02-aca6c799970f" providerId="ADAL" clId="{29599468-6DA4-4FC3-94D5-B79D342879A1}" dt="2025-10-06T06:51:44.898" v="215" actId="26606"/>
          <ac:spMkLst>
            <pc:docMk/>
            <pc:sldMk cId="1441344740" sldId="259"/>
            <ac:spMk id="23" creationId="{F8260ED5-17F7-4158-B241-D51DD4CF1B7E}"/>
          </ac:spMkLst>
        </pc:spChg>
        <pc:spChg chg="add del">
          <ac:chgData name="THIERY Agnès" userId="2e327b6d-b626-4598-9e02-aca6c799970f" providerId="ADAL" clId="{29599468-6DA4-4FC3-94D5-B79D342879A1}" dt="2025-10-06T06:53:14.118" v="222" actId="26606"/>
          <ac:spMkLst>
            <pc:docMk/>
            <pc:sldMk cId="1441344740" sldId="259"/>
            <ac:spMk id="28" creationId="{9B7AD9F6-8CE7-4299-8FC6-328F4DCD3FF9}"/>
          </ac:spMkLst>
        </pc:spChg>
        <pc:spChg chg="add del">
          <ac:chgData name="THIERY Agnès" userId="2e327b6d-b626-4598-9e02-aca6c799970f" providerId="ADAL" clId="{29599468-6DA4-4FC3-94D5-B79D342879A1}" dt="2025-10-06T06:53:14.118" v="222" actId="26606"/>
          <ac:spMkLst>
            <pc:docMk/>
            <pc:sldMk cId="1441344740" sldId="259"/>
            <ac:spMk id="30" creationId="{F49775AF-8896-43EE-92C6-83497D6DC56F}"/>
          </ac:spMkLst>
        </pc:spChg>
        <pc:spChg chg="add del">
          <ac:chgData name="THIERY Agnès" userId="2e327b6d-b626-4598-9e02-aca6c799970f" providerId="ADAL" clId="{29599468-6DA4-4FC3-94D5-B79D342879A1}" dt="2025-10-06T06:54:58.938" v="228" actId="26606"/>
          <ac:spMkLst>
            <pc:docMk/>
            <pc:sldMk cId="1441344740" sldId="259"/>
            <ac:spMk id="32" creationId="{9D25F302-27C5-414F-97F8-6EA0A6C028BA}"/>
          </ac:spMkLst>
        </pc:spChg>
        <pc:spChg chg="add del">
          <ac:chgData name="THIERY Agnès" userId="2e327b6d-b626-4598-9e02-aca6c799970f" providerId="ADAL" clId="{29599468-6DA4-4FC3-94D5-B79D342879A1}" dt="2025-10-06T06:54:58.938" v="228" actId="26606"/>
          <ac:spMkLst>
            <pc:docMk/>
            <pc:sldMk cId="1441344740" sldId="259"/>
            <ac:spMk id="33" creationId="{830A36F8-48C2-4842-A87B-8CE8DF4E7FD2}"/>
          </ac:spMkLst>
        </pc:spChg>
        <pc:spChg chg="add del">
          <ac:chgData name="THIERY Agnès" userId="2e327b6d-b626-4598-9e02-aca6c799970f" providerId="ADAL" clId="{29599468-6DA4-4FC3-94D5-B79D342879A1}" dt="2025-10-06T06:52:32.800" v="218" actId="26606"/>
          <ac:spMkLst>
            <pc:docMk/>
            <pc:sldMk cId="1441344740" sldId="259"/>
            <ac:spMk id="34" creationId="{2FAF07D6-818B-42EE-6D8F-2B02471C80E6}"/>
          </ac:spMkLst>
        </pc:spChg>
        <pc:spChg chg="add del">
          <ac:chgData name="THIERY Agnès" userId="2e327b6d-b626-4598-9e02-aca6c799970f" providerId="ADAL" clId="{29599468-6DA4-4FC3-94D5-B79D342879A1}" dt="2025-10-06T06:54:58.938" v="228" actId="26606"/>
          <ac:spMkLst>
            <pc:docMk/>
            <pc:sldMk cId="1441344740" sldId="259"/>
            <ac:spMk id="35" creationId="{DB16940E-1D6D-43DE-9CFD-220852C8BB8E}"/>
          </ac:spMkLst>
        </pc:spChg>
        <pc:spChg chg="add del">
          <ac:chgData name="THIERY Agnès" userId="2e327b6d-b626-4598-9e02-aca6c799970f" providerId="ADAL" clId="{29599468-6DA4-4FC3-94D5-B79D342879A1}" dt="2025-10-06T06:52:32.800" v="218" actId="26606"/>
          <ac:spMkLst>
            <pc:docMk/>
            <pc:sldMk cId="1441344740" sldId="259"/>
            <ac:spMk id="37" creationId="{45D37F4E-DDB4-456B-97E0-9937730A039F}"/>
          </ac:spMkLst>
        </pc:spChg>
        <pc:spChg chg="add del">
          <ac:chgData name="THIERY Agnès" userId="2e327b6d-b626-4598-9e02-aca6c799970f" providerId="ADAL" clId="{29599468-6DA4-4FC3-94D5-B79D342879A1}" dt="2025-10-06T06:52:32.800" v="218" actId="26606"/>
          <ac:spMkLst>
            <pc:docMk/>
            <pc:sldMk cId="1441344740" sldId="259"/>
            <ac:spMk id="39" creationId="{B2DD41CD-8F47-4F56-AD12-4E2FF7696987}"/>
          </ac:spMkLst>
        </pc:spChg>
        <pc:spChg chg="add del">
          <ac:chgData name="THIERY Agnès" userId="2e327b6d-b626-4598-9e02-aca6c799970f" providerId="ADAL" clId="{29599468-6DA4-4FC3-94D5-B79D342879A1}" dt="2025-10-06T06:54:58.938" v="228" actId="26606"/>
          <ac:spMkLst>
            <pc:docMk/>
            <pc:sldMk cId="1441344740" sldId="259"/>
            <ac:spMk id="41" creationId="{51C89C42-AF83-451A-81EA-4728447557EF}"/>
          </ac:spMkLst>
        </pc:spChg>
        <pc:spChg chg="add">
          <ac:chgData name="THIERY Agnès" userId="2e327b6d-b626-4598-9e02-aca6c799970f" providerId="ADAL" clId="{29599468-6DA4-4FC3-94D5-B79D342879A1}" dt="2025-10-06T06:54:58.938" v="228" actId="26606"/>
          <ac:spMkLst>
            <pc:docMk/>
            <pc:sldMk cId="1441344740" sldId="259"/>
            <ac:spMk id="46" creationId="{3C54F4CE-85F0-46ED-80DA-9518C9251AD1}"/>
          </ac:spMkLst>
        </pc:spChg>
        <pc:spChg chg="add">
          <ac:chgData name="THIERY Agnès" userId="2e327b6d-b626-4598-9e02-aca6c799970f" providerId="ADAL" clId="{29599468-6DA4-4FC3-94D5-B79D342879A1}" dt="2025-10-06T06:54:58.938" v="228" actId="26606"/>
          <ac:spMkLst>
            <pc:docMk/>
            <pc:sldMk cId="1441344740" sldId="259"/>
            <ac:spMk id="48" creationId="{DADD1FCA-8ACB-4958-81DD-4CDD6D3E1921}"/>
          </ac:spMkLst>
        </pc:spChg>
        <pc:picChg chg="add mod ord">
          <ac:chgData name="THIERY Agnès" userId="2e327b6d-b626-4598-9e02-aca6c799970f" providerId="ADAL" clId="{29599468-6DA4-4FC3-94D5-B79D342879A1}" dt="2025-10-06T06:54:58.938" v="228" actId="26606"/>
          <ac:picMkLst>
            <pc:docMk/>
            <pc:sldMk cId="1441344740" sldId="259"/>
            <ac:picMk id="5" creationId="{4D5A08EC-F549-AA63-8F4F-8B9D8DF410F4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632CEA-1D40-43CB-876D-F9E1BAEAF17C}" type="datetimeFigureOut">
              <a:rPr lang="fr-FR" smtClean="0"/>
              <a:t>07/10/2025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AE6950-C6E2-41F9-91B8-2299D96FC4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2668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AE6950-C6E2-41F9-91B8-2299D96FC43D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4080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579E35-2C1F-4EF9-9505-59E064A239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DCA9B4C-8662-CBD1-FB63-E807AD8F38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059AC9-B5FF-25EA-14C8-549669669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48C72-85F9-4EE4-BF51-F9146E294C05}" type="datetimeFigureOut">
              <a:rPr lang="fr-FR" smtClean="0"/>
              <a:t>07/10/2025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3B25663-9D03-D739-CBDB-B528137015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17F4F72-FD6B-4FF2-49AB-61F9A838F8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7CC4B-2CD9-4ED2-881E-91E63DE94F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0897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29B1723-8192-B21A-AB2D-7FC1A0FACC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C1A0AA1-873B-F5A5-B201-142C43C4C3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C84DADF-6B4D-F165-6EED-4B5A040B9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48C72-85F9-4EE4-BF51-F9146E294C05}" type="datetimeFigureOut">
              <a:rPr lang="fr-FR" smtClean="0"/>
              <a:t>07/10/2025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4243F5E-408D-975C-1B52-805249195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51D33E7-25D0-D67C-DEE5-68F4093FD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7CC4B-2CD9-4ED2-881E-91E63DE94F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5845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DAA10B05-6770-B77A-1250-C29B1C4E60B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DF079CD-034E-450E-EC14-99ED33655B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C80A3A0-F54C-1380-141F-EF4E78D83B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48C72-85F9-4EE4-BF51-F9146E294C05}" type="datetimeFigureOut">
              <a:rPr lang="fr-FR" smtClean="0"/>
              <a:t>07/10/2025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54FDC88-5C7C-AD30-E2DF-682D52BFD6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D2EF716-42DF-B25A-F87C-6F3BD707A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7CC4B-2CD9-4ED2-881E-91E63DE94F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1142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8F22E5-D45A-E7E6-CADF-4E18D83326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FEF63D6-A0AC-A5A7-F615-D9F18C0D3F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E4813D9-7DF6-7AF5-8B8D-84D0465DD8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48C72-85F9-4EE4-BF51-F9146E294C05}" type="datetimeFigureOut">
              <a:rPr lang="fr-FR" smtClean="0"/>
              <a:t>07/10/2025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F02A1C8-EFC7-69D5-FB59-5FA27DF87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DA61359-0417-1581-DD05-06A1F83F5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7CC4B-2CD9-4ED2-881E-91E63DE94F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6167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7498AD2-489D-0953-36F7-5B5491C691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9F0E368-CFC8-096F-38A5-D6EF9A351E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5D3972A-1F09-9018-EA51-12F1560417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48C72-85F9-4EE4-BF51-F9146E294C05}" type="datetimeFigureOut">
              <a:rPr lang="fr-FR" smtClean="0"/>
              <a:t>07/10/2025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29553D1-E12D-FAC6-E503-86D955CEA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09E9DEA-2B43-C692-C0D8-C8FC7BBBE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7CC4B-2CD9-4ED2-881E-91E63DE94F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3380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BC995DE-25B2-A8C8-7702-0CF08EB5E6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FE3C6B-7B21-2D26-332F-500925BB81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1B65DD3-1337-6B9B-136B-5E50366AAF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FAABE6C-B7BB-FF66-2615-32E9F80CF0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48C72-85F9-4EE4-BF51-F9146E294C05}" type="datetimeFigureOut">
              <a:rPr lang="fr-FR" smtClean="0"/>
              <a:t>07/10/2025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A972021-1124-5473-F66A-7A0710C76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72B20DD-EFE1-4505-DA48-540A2EFF6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7CC4B-2CD9-4ED2-881E-91E63DE94F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6582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85279F3-1C76-C346-7575-C6D778A8B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B6A1969-433F-1187-309F-1D5B5226F7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0EBA7EC-E942-D5FC-D1AE-11F67E39D6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747B3EB-E8D1-D4D5-5080-CA43EFE454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1DA9925B-9845-78BA-8B1A-2A8AAF2EBA7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B011610-B0FC-1154-DBC1-A461E3A5AD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48C72-85F9-4EE4-BF51-F9146E294C05}" type="datetimeFigureOut">
              <a:rPr lang="fr-FR" smtClean="0"/>
              <a:t>07/10/2025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2F3F0452-C0C6-D0F4-2610-53E23AEED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AC5BEB56-362B-03D0-2961-1F2D510FC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7CC4B-2CD9-4ED2-881E-91E63DE94F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1709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142461-EF46-4327-D4A4-D3868EDD3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AA9CC94-7BA8-4A1B-79B2-C9F73C6AB0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48C72-85F9-4EE4-BF51-F9146E294C05}" type="datetimeFigureOut">
              <a:rPr lang="fr-FR" smtClean="0"/>
              <a:t>07/10/2025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074A0F2-69A7-18C1-2149-605D19159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0097284-7E4A-F767-1172-B137943F46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7CC4B-2CD9-4ED2-881E-91E63DE94F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8141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E455380-A99B-0116-AFE7-B30A954B5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48C72-85F9-4EE4-BF51-F9146E294C05}" type="datetimeFigureOut">
              <a:rPr lang="fr-FR" smtClean="0"/>
              <a:t>07/10/2025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10D0A077-03FA-3887-8E28-1D96C25CA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01C20B6-F816-2BBB-5DB1-E9551321E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7CC4B-2CD9-4ED2-881E-91E63DE94F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8945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4283022-D79C-B400-7C4F-BAD68499C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944A59F-7E6D-2908-1541-4EE3058BD6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AAC6635-8C23-5F05-BA0C-2407B1C6BA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A1B962A-7EE4-3AE3-4B0D-A540FBBCF5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48C72-85F9-4EE4-BF51-F9146E294C05}" type="datetimeFigureOut">
              <a:rPr lang="fr-FR" smtClean="0"/>
              <a:t>07/10/2025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96963F8-9544-EFB6-847F-D8449BA351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BA4C0CF-8661-6EB4-2123-B35F0108D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7CC4B-2CD9-4ED2-881E-91E63DE94F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1278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E695114-D70D-1375-F856-796107562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9C2359E-A51C-3CF4-7DD0-5B33FC0781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2903AF0-A50F-8304-A67B-C6472EF17D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5E72E41-88CB-B87E-F2BC-489D68D39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48C72-85F9-4EE4-BF51-F9146E294C05}" type="datetimeFigureOut">
              <a:rPr lang="fr-FR" smtClean="0"/>
              <a:t>07/10/2025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63AFBA0-D252-C7BF-E42D-C9BBD701C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9BBD65D-0C5D-EE0C-E514-5E55A1368F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7CC4B-2CD9-4ED2-881E-91E63DE94F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1787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F0153A6-1060-9DE4-F380-EF94916B3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29ED84C-B7AD-3F9D-8D37-09D9D4AA39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8683FCB-8983-950A-2A72-6E66735E8E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5248C72-85F9-4EE4-BF51-F9146E294C05}" type="datetimeFigureOut">
              <a:rPr lang="fr-FR" smtClean="0"/>
              <a:t>07/10/2025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4AFF462-088F-5615-E4F6-B0504BFACA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DE1FC07-8D7D-0E60-E156-2533B68714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F57CC4B-2CD9-4ED2-881E-91E63DE94F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7663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9" name="Rectangle 108">
            <a:extLst>
              <a:ext uri="{FF2B5EF4-FFF2-40B4-BE49-F238E27FC236}">
                <a16:creationId xmlns:a16="http://schemas.microsoft.com/office/drawing/2014/main" id="{50D1D739-EDC4-4BE6-A073-9B157E1F90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6CDD35A4-E546-4AF3-A8B9-AC24C5C9FA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3852070 w 12192000"/>
              <a:gd name="connsiteY1" fmla="*/ 0 h 6858000"/>
              <a:gd name="connsiteX2" fmla="*/ 3878367 w 12192000"/>
              <a:gd name="connsiteY2" fmla="*/ 23504 h 6858000"/>
              <a:gd name="connsiteX3" fmla="*/ 3885324 w 12192000"/>
              <a:gd name="connsiteY3" fmla="*/ 84795 h 6858000"/>
              <a:gd name="connsiteX4" fmla="*/ 3820400 w 12192000"/>
              <a:gd name="connsiteY4" fmla="*/ 131127 h 6858000"/>
              <a:gd name="connsiteX5" fmla="*/ 3631811 w 12192000"/>
              <a:gd name="connsiteY5" fmla="*/ 219929 h 6858000"/>
              <a:gd name="connsiteX6" fmla="*/ 4327428 w 12192000"/>
              <a:gd name="connsiteY6" fmla="*/ 351201 h 6858000"/>
              <a:gd name="connsiteX7" fmla="*/ 4080099 w 12192000"/>
              <a:gd name="connsiteY7" fmla="*/ 432279 h 6858000"/>
              <a:gd name="connsiteX8" fmla="*/ 3823492 w 12192000"/>
              <a:gd name="connsiteY8" fmla="*/ 490194 h 6858000"/>
              <a:gd name="connsiteX9" fmla="*/ 3545246 w 12192000"/>
              <a:gd name="connsiteY9" fmla="*/ 532664 h 6858000"/>
              <a:gd name="connsiteX10" fmla="*/ 3291732 w 12192000"/>
              <a:gd name="connsiteY10" fmla="*/ 617605 h 6858000"/>
              <a:gd name="connsiteX11" fmla="*/ 3953340 w 12192000"/>
              <a:gd name="connsiteY11" fmla="*/ 652353 h 6858000"/>
              <a:gd name="connsiteX12" fmla="*/ 3610170 w 12192000"/>
              <a:gd name="connsiteY12" fmla="*/ 729572 h 6858000"/>
              <a:gd name="connsiteX13" fmla="*/ 3328832 w 12192000"/>
              <a:gd name="connsiteY13" fmla="*/ 829957 h 6858000"/>
              <a:gd name="connsiteX14" fmla="*/ 3130966 w 12192000"/>
              <a:gd name="connsiteY14" fmla="*/ 876288 h 6858000"/>
              <a:gd name="connsiteX15" fmla="*/ 2920736 w 12192000"/>
              <a:gd name="connsiteY15" fmla="*/ 887872 h 6858000"/>
              <a:gd name="connsiteX16" fmla="*/ 2871269 w 12192000"/>
              <a:gd name="connsiteY16" fmla="*/ 961228 h 6858000"/>
              <a:gd name="connsiteX17" fmla="*/ 2936195 w 12192000"/>
              <a:gd name="connsiteY17" fmla="*/ 1038448 h 6858000"/>
              <a:gd name="connsiteX18" fmla="*/ 3035126 w 12192000"/>
              <a:gd name="connsiteY18" fmla="*/ 1046168 h 6858000"/>
              <a:gd name="connsiteX19" fmla="*/ 3625627 w 12192000"/>
              <a:gd name="connsiteY19" fmla="*/ 1065474 h 6858000"/>
              <a:gd name="connsiteX20" fmla="*/ 1733551 w 12192000"/>
              <a:gd name="connsiteY20" fmla="*/ 1235355 h 6858000"/>
              <a:gd name="connsiteX21" fmla="*/ 1990156 w 12192000"/>
              <a:gd name="connsiteY21" fmla="*/ 1339602 h 6858000"/>
              <a:gd name="connsiteX22" fmla="*/ 2076722 w 12192000"/>
              <a:gd name="connsiteY22" fmla="*/ 1625311 h 6858000"/>
              <a:gd name="connsiteX23" fmla="*/ 2392067 w 12192000"/>
              <a:gd name="connsiteY23" fmla="*/ 1787470 h 6858000"/>
              <a:gd name="connsiteX24" fmla="*/ 2596115 w 12192000"/>
              <a:gd name="connsiteY24" fmla="*/ 1845385 h 6858000"/>
              <a:gd name="connsiteX25" fmla="*/ 3062950 w 12192000"/>
              <a:gd name="connsiteY25" fmla="*/ 1930326 h 6858000"/>
              <a:gd name="connsiteX26" fmla="*/ 3130966 w 12192000"/>
              <a:gd name="connsiteY26" fmla="*/ 2069319 h 6858000"/>
              <a:gd name="connsiteX27" fmla="*/ 3189708 w 12192000"/>
              <a:gd name="connsiteY27" fmla="*/ 2223754 h 6858000"/>
              <a:gd name="connsiteX28" fmla="*/ 3313373 w 12192000"/>
              <a:gd name="connsiteY28" fmla="*/ 2324141 h 6858000"/>
              <a:gd name="connsiteX29" fmla="*/ 2351877 w 12192000"/>
              <a:gd name="connsiteY29" fmla="*/ 2308697 h 6858000"/>
              <a:gd name="connsiteX30" fmla="*/ 3437038 w 12192000"/>
              <a:gd name="connsiteY30" fmla="*/ 2633017 h 6858000"/>
              <a:gd name="connsiteX31" fmla="*/ 3341198 w 12192000"/>
              <a:gd name="connsiteY31" fmla="*/ 2760427 h 6858000"/>
              <a:gd name="connsiteX32" fmla="*/ 3934791 w 12192000"/>
              <a:gd name="connsiteY32" fmla="*/ 2934169 h 6858000"/>
              <a:gd name="connsiteX33" fmla="*/ 3616352 w 12192000"/>
              <a:gd name="connsiteY33" fmla="*/ 2953473 h 6858000"/>
              <a:gd name="connsiteX34" fmla="*/ 5468240 w 12192000"/>
              <a:gd name="connsiteY34" fmla="*/ 3679329 h 6858000"/>
              <a:gd name="connsiteX35" fmla="*/ 8111582 w 12192000"/>
              <a:gd name="connsiteY35" fmla="*/ 4204418 h 6858000"/>
              <a:gd name="connsiteX36" fmla="*/ 9144186 w 12192000"/>
              <a:gd name="connsiteY36" fmla="*/ 4304802 h 6858000"/>
              <a:gd name="connsiteX37" fmla="*/ 10319004 w 12192000"/>
              <a:gd name="connsiteY37" fmla="*/ 4273915 h 6858000"/>
              <a:gd name="connsiteX38" fmla="*/ 12053408 w 12192000"/>
              <a:gd name="connsiteY38" fmla="*/ 3907125 h 6858000"/>
              <a:gd name="connsiteX39" fmla="*/ 12192000 w 12192000"/>
              <a:gd name="connsiteY39" fmla="*/ 3841157 h 6858000"/>
              <a:gd name="connsiteX40" fmla="*/ 12192000 w 12192000"/>
              <a:gd name="connsiteY40" fmla="*/ 6858000 h 6858000"/>
              <a:gd name="connsiteX41" fmla="*/ 0 w 12192000"/>
              <a:gd name="connsiteY4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3852070" y="0"/>
                </a:lnTo>
                <a:lnTo>
                  <a:pt x="3878367" y="23504"/>
                </a:lnTo>
                <a:cubicBezTo>
                  <a:pt x="3887642" y="39430"/>
                  <a:pt x="3891507" y="59700"/>
                  <a:pt x="3885324" y="84795"/>
                </a:cubicBezTo>
                <a:cubicBezTo>
                  <a:pt x="3876049" y="123406"/>
                  <a:pt x="3845133" y="123406"/>
                  <a:pt x="3820400" y="131127"/>
                </a:cubicBezTo>
                <a:cubicBezTo>
                  <a:pt x="3764751" y="154292"/>
                  <a:pt x="3696735" y="138849"/>
                  <a:pt x="3631811" y="219929"/>
                </a:cubicBezTo>
                <a:cubicBezTo>
                  <a:pt x="3879141" y="262399"/>
                  <a:pt x="4117198" y="181318"/>
                  <a:pt x="4327428" y="351201"/>
                </a:cubicBezTo>
                <a:cubicBezTo>
                  <a:pt x="4250138" y="436142"/>
                  <a:pt x="4163572" y="416836"/>
                  <a:pt x="4080099" y="432279"/>
                </a:cubicBezTo>
                <a:cubicBezTo>
                  <a:pt x="3993533" y="447725"/>
                  <a:pt x="3910058" y="474751"/>
                  <a:pt x="3823492" y="490194"/>
                </a:cubicBezTo>
                <a:cubicBezTo>
                  <a:pt x="3730743" y="509498"/>
                  <a:pt x="3637993" y="513360"/>
                  <a:pt x="3545246" y="532664"/>
                </a:cubicBezTo>
                <a:cubicBezTo>
                  <a:pt x="3467954" y="548109"/>
                  <a:pt x="3384480" y="521081"/>
                  <a:pt x="3291732" y="617605"/>
                </a:cubicBezTo>
                <a:cubicBezTo>
                  <a:pt x="3520513" y="687103"/>
                  <a:pt x="3727651" y="582857"/>
                  <a:pt x="3953340" y="652353"/>
                </a:cubicBezTo>
                <a:cubicBezTo>
                  <a:pt x="3820400" y="714129"/>
                  <a:pt x="3712194" y="694824"/>
                  <a:pt x="3610170" y="729572"/>
                </a:cubicBezTo>
                <a:cubicBezTo>
                  <a:pt x="3517420" y="764322"/>
                  <a:pt x="3406122" y="725712"/>
                  <a:pt x="3328832" y="829957"/>
                </a:cubicBezTo>
                <a:cubicBezTo>
                  <a:pt x="3270090" y="911035"/>
                  <a:pt x="3208258" y="922618"/>
                  <a:pt x="3130966" y="876288"/>
                </a:cubicBezTo>
                <a:cubicBezTo>
                  <a:pt x="3062950" y="833818"/>
                  <a:pt x="2988752" y="845400"/>
                  <a:pt x="2920736" y="887872"/>
                </a:cubicBezTo>
                <a:cubicBezTo>
                  <a:pt x="2896004" y="903315"/>
                  <a:pt x="2871269" y="922618"/>
                  <a:pt x="2871269" y="961228"/>
                </a:cubicBezTo>
                <a:cubicBezTo>
                  <a:pt x="2871269" y="1015283"/>
                  <a:pt x="2902186" y="1030726"/>
                  <a:pt x="2936195" y="1038448"/>
                </a:cubicBezTo>
                <a:cubicBezTo>
                  <a:pt x="2967111" y="1046168"/>
                  <a:pt x="3004210" y="1053891"/>
                  <a:pt x="3035126" y="1046168"/>
                </a:cubicBezTo>
                <a:cubicBezTo>
                  <a:pt x="3232990" y="1003700"/>
                  <a:pt x="3427764" y="1073194"/>
                  <a:pt x="3625627" y="1065474"/>
                </a:cubicBezTo>
                <a:cubicBezTo>
                  <a:pt x="3004210" y="1231494"/>
                  <a:pt x="2376610" y="1177441"/>
                  <a:pt x="1733551" y="1235355"/>
                </a:cubicBezTo>
                <a:cubicBezTo>
                  <a:pt x="1817025" y="1351183"/>
                  <a:pt x="1925232" y="1254661"/>
                  <a:pt x="1990156" y="1339602"/>
                </a:cubicBezTo>
                <a:cubicBezTo>
                  <a:pt x="1928323" y="1517205"/>
                  <a:pt x="1953057" y="1613728"/>
                  <a:pt x="2076722" y="1625311"/>
                </a:cubicBezTo>
                <a:cubicBezTo>
                  <a:pt x="2197295" y="1636894"/>
                  <a:pt x="2327143" y="1575118"/>
                  <a:pt x="2392067" y="1787470"/>
                </a:cubicBezTo>
                <a:cubicBezTo>
                  <a:pt x="2410617" y="1853106"/>
                  <a:pt x="2525008" y="1833802"/>
                  <a:pt x="2596115" y="1845385"/>
                </a:cubicBezTo>
                <a:cubicBezTo>
                  <a:pt x="2750696" y="1872411"/>
                  <a:pt x="2914554" y="1845385"/>
                  <a:pt x="3062950" y="1930326"/>
                </a:cubicBezTo>
                <a:cubicBezTo>
                  <a:pt x="3121692" y="1961213"/>
                  <a:pt x="3161883" y="1984378"/>
                  <a:pt x="3130966" y="2069319"/>
                </a:cubicBezTo>
                <a:cubicBezTo>
                  <a:pt x="3100050" y="2158121"/>
                  <a:pt x="3140242" y="2189008"/>
                  <a:pt x="3189708" y="2223754"/>
                </a:cubicBezTo>
                <a:cubicBezTo>
                  <a:pt x="3226808" y="2250784"/>
                  <a:pt x="3282457" y="2243060"/>
                  <a:pt x="3313373" y="2324141"/>
                </a:cubicBezTo>
                <a:cubicBezTo>
                  <a:pt x="2988752" y="2312558"/>
                  <a:pt x="2673405" y="2246923"/>
                  <a:pt x="2351877" y="2308697"/>
                </a:cubicBezTo>
                <a:cubicBezTo>
                  <a:pt x="2704323" y="2463134"/>
                  <a:pt x="3090776" y="2455412"/>
                  <a:pt x="3437038" y="2633017"/>
                </a:cubicBezTo>
                <a:cubicBezTo>
                  <a:pt x="3424671" y="2694791"/>
                  <a:pt x="3344289" y="2667764"/>
                  <a:pt x="3341198" y="2760427"/>
                </a:cubicBezTo>
                <a:cubicBezTo>
                  <a:pt x="3523603" y="2856951"/>
                  <a:pt x="3743110" y="2791314"/>
                  <a:pt x="3934791" y="2934169"/>
                </a:cubicBezTo>
                <a:cubicBezTo>
                  <a:pt x="3823492" y="2999805"/>
                  <a:pt x="3721469" y="2891699"/>
                  <a:pt x="3616352" y="2953473"/>
                </a:cubicBezTo>
                <a:cubicBezTo>
                  <a:pt x="3650361" y="3046136"/>
                  <a:pt x="5189993" y="3617555"/>
                  <a:pt x="5468240" y="3679329"/>
                </a:cubicBezTo>
                <a:cubicBezTo>
                  <a:pt x="6034007" y="3806740"/>
                  <a:pt x="7663296" y="4131059"/>
                  <a:pt x="8111582" y="4204418"/>
                </a:cubicBezTo>
                <a:cubicBezTo>
                  <a:pt x="8457844" y="4258470"/>
                  <a:pt x="8801016" y="4300942"/>
                  <a:pt x="9144186" y="4304802"/>
                </a:cubicBezTo>
                <a:cubicBezTo>
                  <a:pt x="9536822" y="4308663"/>
                  <a:pt x="9926368" y="4289359"/>
                  <a:pt x="10319004" y="4273915"/>
                </a:cubicBezTo>
                <a:cubicBezTo>
                  <a:pt x="10906415" y="4250750"/>
                  <a:pt x="11484549" y="4158087"/>
                  <a:pt x="12053408" y="3907125"/>
                </a:cubicBezTo>
                <a:lnTo>
                  <a:pt x="12192000" y="3841157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21215D5-7BD8-13B5-8C86-3AE51B2A33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3563422"/>
            <a:ext cx="7268147" cy="1754376"/>
          </a:xfrm>
        </p:spPr>
        <p:txBody>
          <a:bodyPr>
            <a:normAutofit/>
          </a:bodyPr>
          <a:lstStyle/>
          <a:p>
            <a:pPr algn="l"/>
            <a:r>
              <a:rPr lang="fr-FR" sz="4400" dirty="0"/>
              <a:t>Renault Kangoo </a:t>
            </a:r>
            <a:br>
              <a:rPr lang="fr-FR" sz="4400" dirty="0"/>
            </a:br>
            <a:r>
              <a:rPr lang="fr-FR" sz="4400" dirty="0"/>
              <a:t>DK-991-TQ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4AF4F11-9FFB-8F92-0742-A6F7419485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199" y="5384878"/>
            <a:ext cx="7315200" cy="775494"/>
          </a:xfrm>
        </p:spPr>
        <p:txBody>
          <a:bodyPr>
            <a:normAutofit/>
          </a:bodyPr>
          <a:lstStyle/>
          <a:p>
            <a:pPr algn="l"/>
            <a:r>
              <a:rPr lang="fr-FR"/>
              <a:t>Photos : avant, latérale et arrière</a:t>
            </a:r>
          </a:p>
        </p:txBody>
      </p:sp>
      <p:pic>
        <p:nvPicPr>
          <p:cNvPr id="4" name="Image 3" descr="Accueil">
            <a:extLst>
              <a:ext uri="{FF2B5EF4-FFF2-40B4-BE49-F238E27FC236}">
                <a16:creationId xmlns:a16="http://schemas.microsoft.com/office/drawing/2014/main" id="{CA9823E2-60E8-4FED-DF0B-94BA19AFB4B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24475" y="1253288"/>
            <a:ext cx="6153150" cy="13598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70974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2" name="Rectangle 71">
            <a:extLst>
              <a:ext uri="{FF2B5EF4-FFF2-40B4-BE49-F238E27FC236}">
                <a16:creationId xmlns:a16="http://schemas.microsoft.com/office/drawing/2014/main" id="{3C54F4CE-85F0-46ED-80DA-9518C9251A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DADD1FCA-8ACB-4958-81DD-4CDD6D3E19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5802086" cy="6858000"/>
          </a:xfrm>
          <a:custGeom>
            <a:avLst/>
            <a:gdLst>
              <a:gd name="connsiteX0" fmla="*/ 5734864 w 5734864"/>
              <a:gd name="connsiteY0" fmla="*/ 0 h 6858000"/>
              <a:gd name="connsiteX1" fmla="*/ 771611 w 5734864"/>
              <a:gd name="connsiteY1" fmla="*/ 0 h 6858000"/>
              <a:gd name="connsiteX2" fmla="*/ 771679 w 5734864"/>
              <a:gd name="connsiteY2" fmla="*/ 49108 h 6858000"/>
              <a:gd name="connsiteX3" fmla="*/ 794248 w 5734864"/>
              <a:gd name="connsiteY3" fmla="*/ 200968 h 6858000"/>
              <a:gd name="connsiteX4" fmla="*/ 801749 w 5734864"/>
              <a:gd name="connsiteY4" fmla="*/ 414071 h 6858000"/>
              <a:gd name="connsiteX5" fmla="*/ 818548 w 5734864"/>
              <a:gd name="connsiteY5" fmla="*/ 585467 h 6858000"/>
              <a:gd name="connsiteX6" fmla="*/ 857476 w 5734864"/>
              <a:gd name="connsiteY6" fmla="*/ 800623 h 6858000"/>
              <a:gd name="connsiteX7" fmla="*/ 851083 w 5734864"/>
              <a:gd name="connsiteY7" fmla="*/ 878903 h 6858000"/>
              <a:gd name="connsiteX8" fmla="*/ 873564 w 5734864"/>
              <a:gd name="connsiteY8" fmla="*/ 943826 h 6858000"/>
              <a:gd name="connsiteX9" fmla="*/ 864705 w 5734864"/>
              <a:gd name="connsiteY9" fmla="*/ 973328 h 6858000"/>
              <a:gd name="connsiteX10" fmla="*/ 862869 w 5734864"/>
              <a:gd name="connsiteY10" fmla="*/ 978457 h 6858000"/>
              <a:gd name="connsiteX11" fmla="*/ 862233 w 5734864"/>
              <a:gd name="connsiteY11" fmla="*/ 998041 h 6858000"/>
              <a:gd name="connsiteX12" fmla="*/ 853665 w 5734864"/>
              <a:gd name="connsiteY12" fmla="*/ 1004750 h 6858000"/>
              <a:gd name="connsiteX13" fmla="*/ 846695 w 5734864"/>
              <a:gd name="connsiteY13" fmla="*/ 1035077 h 6858000"/>
              <a:gd name="connsiteX14" fmla="*/ 847865 w 5734864"/>
              <a:gd name="connsiteY14" fmla="*/ 1070795 h 6858000"/>
              <a:gd name="connsiteX15" fmla="*/ 862786 w 5734864"/>
              <a:gd name="connsiteY15" fmla="*/ 1238994 h 6858000"/>
              <a:gd name="connsiteX16" fmla="*/ 859345 w 5734864"/>
              <a:gd name="connsiteY16" fmla="*/ 1380427 h 6858000"/>
              <a:gd name="connsiteX17" fmla="*/ 855172 w 5734864"/>
              <a:gd name="connsiteY17" fmla="*/ 1435262 h 6858000"/>
              <a:gd name="connsiteX18" fmla="*/ 860494 w 5734864"/>
              <a:gd name="connsiteY18" fmla="*/ 1453861 h 6858000"/>
              <a:gd name="connsiteX19" fmla="*/ 853731 w 5734864"/>
              <a:gd name="connsiteY19" fmla="*/ 1467047 h 6858000"/>
              <a:gd name="connsiteX20" fmla="*/ 845847 w 5734864"/>
              <a:gd name="connsiteY20" fmla="*/ 1502307 h 6858000"/>
              <a:gd name="connsiteX21" fmla="*/ 817613 w 5734864"/>
              <a:gd name="connsiteY21" fmla="*/ 1565166 h 6858000"/>
              <a:gd name="connsiteX22" fmla="*/ 804223 w 5734864"/>
              <a:gd name="connsiteY22" fmla="*/ 1601941 h 6858000"/>
              <a:gd name="connsiteX23" fmla="*/ 791773 w 5734864"/>
              <a:gd name="connsiteY23" fmla="*/ 1627005 h 6858000"/>
              <a:gd name="connsiteX24" fmla="*/ 774645 w 5734864"/>
              <a:gd name="connsiteY24" fmla="*/ 1699922 h 6858000"/>
              <a:gd name="connsiteX25" fmla="*/ 752343 w 5734864"/>
              <a:gd name="connsiteY25" fmla="*/ 1824604 h 6858000"/>
              <a:gd name="connsiteX26" fmla="*/ 746254 w 5734864"/>
              <a:gd name="connsiteY26" fmla="*/ 1850222 h 6858000"/>
              <a:gd name="connsiteX27" fmla="*/ 728600 w 5734864"/>
              <a:gd name="connsiteY27" fmla="*/ 1869603 h 6858000"/>
              <a:gd name="connsiteX28" fmla="*/ 724396 w 5734864"/>
              <a:gd name="connsiteY28" fmla="*/ 1883104 h 6858000"/>
              <a:gd name="connsiteX29" fmla="*/ 722165 w 5734864"/>
              <a:gd name="connsiteY29" fmla="*/ 1885924 h 6858000"/>
              <a:gd name="connsiteX30" fmla="*/ 721338 w 5734864"/>
              <a:gd name="connsiteY30" fmla="*/ 1887123 h 6858000"/>
              <a:gd name="connsiteX31" fmla="*/ 714840 w 5734864"/>
              <a:gd name="connsiteY31" fmla="*/ 1902274 h 6858000"/>
              <a:gd name="connsiteX32" fmla="*/ 722847 w 5734864"/>
              <a:gd name="connsiteY32" fmla="*/ 1929891 h 6858000"/>
              <a:gd name="connsiteX33" fmla="*/ 719647 w 5734864"/>
              <a:gd name="connsiteY33" fmla="*/ 1936120 h 6858000"/>
              <a:gd name="connsiteX34" fmla="*/ 714660 w 5734864"/>
              <a:gd name="connsiteY34" fmla="*/ 1982709 h 6858000"/>
              <a:gd name="connsiteX35" fmla="*/ 710759 w 5734864"/>
              <a:gd name="connsiteY35" fmla="*/ 2013010 h 6858000"/>
              <a:gd name="connsiteX36" fmla="*/ 697927 w 5734864"/>
              <a:gd name="connsiteY36" fmla="*/ 2069833 h 6858000"/>
              <a:gd name="connsiteX37" fmla="*/ 693594 w 5734864"/>
              <a:gd name="connsiteY37" fmla="*/ 2103731 h 6858000"/>
              <a:gd name="connsiteX38" fmla="*/ 691109 w 5734864"/>
              <a:gd name="connsiteY38" fmla="*/ 2124027 h 6858000"/>
              <a:gd name="connsiteX39" fmla="*/ 676593 w 5734864"/>
              <a:gd name="connsiteY39" fmla="*/ 2176182 h 6858000"/>
              <a:gd name="connsiteX40" fmla="*/ 633227 w 5734864"/>
              <a:gd name="connsiteY40" fmla="*/ 2258036 h 6858000"/>
              <a:gd name="connsiteX41" fmla="*/ 625564 w 5734864"/>
              <a:gd name="connsiteY41" fmla="*/ 2284567 h 6858000"/>
              <a:gd name="connsiteX42" fmla="*/ 627074 w 5734864"/>
              <a:gd name="connsiteY42" fmla="*/ 2289605 h 6858000"/>
              <a:gd name="connsiteX43" fmla="*/ 614574 w 5734864"/>
              <a:gd name="connsiteY43" fmla="*/ 2308717 h 6858000"/>
              <a:gd name="connsiteX44" fmla="*/ 606890 w 5734864"/>
              <a:gd name="connsiteY44" fmla="*/ 2320662 h 6858000"/>
              <a:gd name="connsiteX45" fmla="*/ 605558 w 5734864"/>
              <a:gd name="connsiteY45" fmla="*/ 2327897 h 6858000"/>
              <a:gd name="connsiteX46" fmla="*/ 602202 w 5734864"/>
              <a:gd name="connsiteY46" fmla="*/ 2357749 h 6858000"/>
              <a:gd name="connsiteX47" fmla="*/ 600213 w 5734864"/>
              <a:gd name="connsiteY47" fmla="*/ 2364905 h 6858000"/>
              <a:gd name="connsiteX48" fmla="*/ 597160 w 5734864"/>
              <a:gd name="connsiteY48" fmla="*/ 2388351 h 6858000"/>
              <a:gd name="connsiteX49" fmla="*/ 597982 w 5734864"/>
              <a:gd name="connsiteY49" fmla="*/ 2402296 h 6858000"/>
              <a:gd name="connsiteX50" fmla="*/ 593150 w 5734864"/>
              <a:gd name="connsiteY50" fmla="*/ 2420015 h 6858000"/>
              <a:gd name="connsiteX51" fmla="*/ 592833 w 5734864"/>
              <a:gd name="connsiteY51" fmla="*/ 2422749 h 6858000"/>
              <a:gd name="connsiteX52" fmla="*/ 594479 w 5734864"/>
              <a:gd name="connsiteY52" fmla="*/ 2426002 h 6858000"/>
              <a:gd name="connsiteX53" fmla="*/ 591963 w 5734864"/>
              <a:gd name="connsiteY53" fmla="*/ 2431950 h 6858000"/>
              <a:gd name="connsiteX54" fmla="*/ 591544 w 5734864"/>
              <a:gd name="connsiteY54" fmla="*/ 2433897 h 6858000"/>
              <a:gd name="connsiteX55" fmla="*/ 589519 w 5734864"/>
              <a:gd name="connsiteY55" fmla="*/ 2451398 h 6858000"/>
              <a:gd name="connsiteX56" fmla="*/ 590037 w 5734864"/>
              <a:gd name="connsiteY56" fmla="*/ 2455536 h 6858000"/>
              <a:gd name="connsiteX57" fmla="*/ 588179 w 5734864"/>
              <a:gd name="connsiteY57" fmla="*/ 2462981 h 6858000"/>
              <a:gd name="connsiteX58" fmla="*/ 583434 w 5734864"/>
              <a:gd name="connsiteY58" fmla="*/ 2503991 h 6858000"/>
              <a:gd name="connsiteX59" fmla="*/ 567942 w 5734864"/>
              <a:gd name="connsiteY59" fmla="*/ 2652936 h 6858000"/>
              <a:gd name="connsiteX60" fmla="*/ 573869 w 5734864"/>
              <a:gd name="connsiteY60" fmla="*/ 2670188 h 6858000"/>
              <a:gd name="connsiteX61" fmla="*/ 575243 w 5734864"/>
              <a:gd name="connsiteY61" fmla="*/ 2688114 h 6858000"/>
              <a:gd name="connsiteX62" fmla="*/ 573824 w 5734864"/>
              <a:gd name="connsiteY62" fmla="*/ 2689856 h 6858000"/>
              <a:gd name="connsiteX63" fmla="*/ 570699 w 5734864"/>
              <a:gd name="connsiteY63" fmla="*/ 2709353 h 6858000"/>
              <a:gd name="connsiteX64" fmla="*/ 573192 w 5734864"/>
              <a:gd name="connsiteY64" fmla="*/ 2714527 h 6858000"/>
              <a:gd name="connsiteX65" fmla="*/ 572044 w 5734864"/>
              <a:gd name="connsiteY65" fmla="*/ 2728187 h 6858000"/>
              <a:gd name="connsiteX66" fmla="*/ 572465 w 5734864"/>
              <a:gd name="connsiteY66" fmla="*/ 2755863 h 6858000"/>
              <a:gd name="connsiteX67" fmla="*/ 570028 w 5734864"/>
              <a:gd name="connsiteY67" fmla="*/ 2760324 h 6858000"/>
              <a:gd name="connsiteX68" fmla="*/ 566748 w 5734864"/>
              <a:gd name="connsiteY68" fmla="*/ 2800948 h 6858000"/>
              <a:gd name="connsiteX69" fmla="*/ 565509 w 5734864"/>
              <a:gd name="connsiteY69" fmla="*/ 2801167 h 6858000"/>
              <a:gd name="connsiteX70" fmla="*/ 559367 w 5734864"/>
              <a:gd name="connsiteY70" fmla="*/ 2811129 h 6858000"/>
              <a:gd name="connsiteX71" fmla="*/ 550354 w 5734864"/>
              <a:gd name="connsiteY71" fmla="*/ 2830949 h 6858000"/>
              <a:gd name="connsiteX72" fmla="*/ 514795 w 5734864"/>
              <a:gd name="connsiteY72" fmla="*/ 2872433 h 6858000"/>
              <a:gd name="connsiteX73" fmla="*/ 509875 w 5734864"/>
              <a:gd name="connsiteY73" fmla="*/ 2923099 h 6858000"/>
              <a:gd name="connsiteX74" fmla="*/ 509577 w 5734864"/>
              <a:gd name="connsiteY74" fmla="*/ 2923197 h 6858000"/>
              <a:gd name="connsiteX75" fmla="*/ 507597 w 5734864"/>
              <a:gd name="connsiteY75" fmla="*/ 2931868 h 6858000"/>
              <a:gd name="connsiteX76" fmla="*/ 507379 w 5734864"/>
              <a:gd name="connsiteY76" fmla="*/ 2938322 h 6858000"/>
              <a:gd name="connsiteX77" fmla="*/ 504725 w 5734864"/>
              <a:gd name="connsiteY77" fmla="*/ 2954519 h 6858000"/>
              <a:gd name="connsiteX78" fmla="*/ 502018 w 5734864"/>
              <a:gd name="connsiteY78" fmla="*/ 2959643 h 6858000"/>
              <a:gd name="connsiteX79" fmla="*/ 498360 w 5734864"/>
              <a:gd name="connsiteY79" fmla="*/ 2961019 h 6858000"/>
              <a:gd name="connsiteX80" fmla="*/ 498483 w 5734864"/>
              <a:gd name="connsiteY80" fmla="*/ 2962590 h 6858000"/>
              <a:gd name="connsiteX81" fmla="*/ 484403 w 5734864"/>
              <a:gd name="connsiteY81" fmla="*/ 2990538 h 6858000"/>
              <a:gd name="connsiteX82" fmla="*/ 463075 w 5734864"/>
              <a:gd name="connsiteY82" fmla="*/ 3055956 h 6858000"/>
              <a:gd name="connsiteX83" fmla="*/ 455013 w 5734864"/>
              <a:gd name="connsiteY83" fmla="*/ 3094482 h 6858000"/>
              <a:gd name="connsiteX84" fmla="*/ 428391 w 5734864"/>
              <a:gd name="connsiteY84" fmla="*/ 3198850 h 6858000"/>
              <a:gd name="connsiteX85" fmla="*/ 401440 w 5734864"/>
              <a:gd name="connsiteY85" fmla="*/ 3307560 h 6858000"/>
              <a:gd name="connsiteX86" fmla="*/ 386076 w 5734864"/>
              <a:gd name="connsiteY86" fmla="*/ 3373943 h 6858000"/>
              <a:gd name="connsiteX87" fmla="*/ 374726 w 5734864"/>
              <a:gd name="connsiteY87" fmla="*/ 3381364 h 6858000"/>
              <a:gd name="connsiteX88" fmla="*/ 369145 w 5734864"/>
              <a:gd name="connsiteY88" fmla="*/ 3383729 h 6858000"/>
              <a:gd name="connsiteX89" fmla="*/ 364294 w 5734864"/>
              <a:gd name="connsiteY89" fmla="*/ 3414159 h 6858000"/>
              <a:gd name="connsiteX90" fmla="*/ 366450 w 5734864"/>
              <a:gd name="connsiteY90" fmla="*/ 3436925 h 6858000"/>
              <a:gd name="connsiteX91" fmla="*/ 351743 w 5734864"/>
              <a:gd name="connsiteY91" fmla="*/ 3521619 h 6858000"/>
              <a:gd name="connsiteX92" fmla="*/ 345784 w 5734864"/>
              <a:gd name="connsiteY92" fmla="*/ 3603757 h 6858000"/>
              <a:gd name="connsiteX93" fmla="*/ 344198 w 5734864"/>
              <a:gd name="connsiteY93" fmla="*/ 3652424 h 6858000"/>
              <a:gd name="connsiteX94" fmla="*/ 352450 w 5734864"/>
              <a:gd name="connsiteY94" fmla="*/ 3665222 h 6858000"/>
              <a:gd name="connsiteX95" fmla="*/ 342621 w 5734864"/>
              <a:gd name="connsiteY95" fmla="*/ 3700804 h 6858000"/>
              <a:gd name="connsiteX96" fmla="*/ 341514 w 5734864"/>
              <a:gd name="connsiteY96" fmla="*/ 3734774 h 6858000"/>
              <a:gd name="connsiteX97" fmla="*/ 340607 w 5734864"/>
              <a:gd name="connsiteY97" fmla="*/ 3785153 h 6858000"/>
              <a:gd name="connsiteX98" fmla="*/ 340707 w 5734864"/>
              <a:gd name="connsiteY98" fmla="*/ 3788177 h 6858000"/>
              <a:gd name="connsiteX99" fmla="*/ 340361 w 5734864"/>
              <a:gd name="connsiteY99" fmla="*/ 3798803 h 6858000"/>
              <a:gd name="connsiteX100" fmla="*/ 339642 w 5734864"/>
              <a:gd name="connsiteY100" fmla="*/ 3838750 h 6858000"/>
              <a:gd name="connsiteX101" fmla="*/ 360295 w 5734864"/>
              <a:gd name="connsiteY101" fmla="*/ 4015196 h 6858000"/>
              <a:gd name="connsiteX102" fmla="*/ 339043 w 5734864"/>
              <a:gd name="connsiteY102" fmla="*/ 4052778 h 6858000"/>
              <a:gd name="connsiteX103" fmla="*/ 339343 w 5734864"/>
              <a:gd name="connsiteY103" fmla="*/ 4096257 h 6858000"/>
              <a:gd name="connsiteX104" fmla="*/ 340786 w 5734864"/>
              <a:gd name="connsiteY104" fmla="*/ 4321136 h 6858000"/>
              <a:gd name="connsiteX105" fmla="*/ 343158 w 5734864"/>
              <a:gd name="connsiteY105" fmla="*/ 4429174 h 6858000"/>
              <a:gd name="connsiteX106" fmla="*/ 334599 w 5734864"/>
              <a:gd name="connsiteY106" fmla="*/ 4449938 h 6858000"/>
              <a:gd name="connsiteX107" fmla="*/ 332890 w 5734864"/>
              <a:gd name="connsiteY107" fmla="*/ 4453515 h 6858000"/>
              <a:gd name="connsiteX108" fmla="*/ 331105 w 5734864"/>
              <a:gd name="connsiteY108" fmla="*/ 4467941 h 6858000"/>
              <a:gd name="connsiteX109" fmla="*/ 324289 w 5734864"/>
              <a:gd name="connsiteY109" fmla="*/ 4471861 h 6858000"/>
              <a:gd name="connsiteX110" fmla="*/ 317079 w 5734864"/>
              <a:gd name="connsiteY110" fmla="*/ 4493468 h 6858000"/>
              <a:gd name="connsiteX111" fmla="*/ 315557 w 5734864"/>
              <a:gd name="connsiteY111" fmla="*/ 4520067 h 6858000"/>
              <a:gd name="connsiteX112" fmla="*/ 315240 w 5734864"/>
              <a:gd name="connsiteY112" fmla="*/ 4536872 h 6858000"/>
              <a:gd name="connsiteX113" fmla="*/ 316200 w 5734864"/>
              <a:gd name="connsiteY113" fmla="*/ 4538297 h 6858000"/>
              <a:gd name="connsiteX114" fmla="*/ 317507 w 5734864"/>
              <a:gd name="connsiteY114" fmla="*/ 4547582 h 6858000"/>
              <a:gd name="connsiteX115" fmla="*/ 323078 w 5734864"/>
              <a:gd name="connsiteY115" fmla="*/ 4592102 h 6858000"/>
              <a:gd name="connsiteX116" fmla="*/ 328722 w 5734864"/>
              <a:gd name="connsiteY116" fmla="*/ 4667914 h 6858000"/>
              <a:gd name="connsiteX117" fmla="*/ 335597 w 5734864"/>
              <a:gd name="connsiteY117" fmla="*/ 4695035 h 6858000"/>
              <a:gd name="connsiteX118" fmla="*/ 339485 w 5734864"/>
              <a:gd name="connsiteY118" fmla="*/ 4695979 h 6858000"/>
              <a:gd name="connsiteX119" fmla="*/ 341089 w 5734864"/>
              <a:gd name="connsiteY119" fmla="*/ 4704268 h 6858000"/>
              <a:gd name="connsiteX120" fmla="*/ 342177 w 5734864"/>
              <a:gd name="connsiteY120" fmla="*/ 4706060 h 6858000"/>
              <a:gd name="connsiteX121" fmla="*/ 347751 w 5734864"/>
              <a:gd name="connsiteY121" fmla="*/ 4716754 h 6858000"/>
              <a:gd name="connsiteX122" fmla="*/ 344125 w 5734864"/>
              <a:gd name="connsiteY122" fmla="*/ 4764669 h 6858000"/>
              <a:gd name="connsiteX123" fmla="*/ 340188 w 5734864"/>
              <a:gd name="connsiteY123" fmla="*/ 4779386 h 6858000"/>
              <a:gd name="connsiteX124" fmla="*/ 335146 w 5734864"/>
              <a:gd name="connsiteY124" fmla="*/ 4787491 h 6858000"/>
              <a:gd name="connsiteX125" fmla="*/ 319124 w 5734864"/>
              <a:gd name="connsiteY125" fmla="*/ 4843514 h 6858000"/>
              <a:gd name="connsiteX126" fmla="*/ 305956 w 5734864"/>
              <a:gd name="connsiteY126" fmla="*/ 4881505 h 6858000"/>
              <a:gd name="connsiteX127" fmla="*/ 301062 w 5734864"/>
              <a:gd name="connsiteY127" fmla="*/ 4889332 h 6858000"/>
              <a:gd name="connsiteX128" fmla="*/ 302141 w 5734864"/>
              <a:gd name="connsiteY128" fmla="*/ 4899400 h 6858000"/>
              <a:gd name="connsiteX129" fmla="*/ 304424 w 5734864"/>
              <a:gd name="connsiteY129" fmla="*/ 4902664 h 6858000"/>
              <a:gd name="connsiteX130" fmla="*/ 293123 w 5734864"/>
              <a:gd name="connsiteY130" fmla="*/ 4932769 h 6858000"/>
              <a:gd name="connsiteX131" fmla="*/ 292275 w 5734864"/>
              <a:gd name="connsiteY131" fmla="*/ 4936482 h 6858000"/>
              <a:gd name="connsiteX132" fmla="*/ 288304 w 5734864"/>
              <a:gd name="connsiteY132" fmla="*/ 4962325 h 6858000"/>
              <a:gd name="connsiteX133" fmla="*/ 287420 w 5734864"/>
              <a:gd name="connsiteY133" fmla="*/ 5042193 h 6858000"/>
              <a:gd name="connsiteX134" fmla="*/ 287020 w 5734864"/>
              <a:gd name="connsiteY134" fmla="*/ 5065655 h 6858000"/>
              <a:gd name="connsiteX135" fmla="*/ 288488 w 5734864"/>
              <a:gd name="connsiteY135" fmla="*/ 5082216 h 6858000"/>
              <a:gd name="connsiteX136" fmla="*/ 282763 w 5734864"/>
              <a:gd name="connsiteY136" fmla="*/ 5127114 h 6858000"/>
              <a:gd name="connsiteX137" fmla="*/ 269316 w 5734864"/>
              <a:gd name="connsiteY137" fmla="*/ 5202682 h 6858000"/>
              <a:gd name="connsiteX138" fmla="*/ 269174 w 5734864"/>
              <a:gd name="connsiteY138" fmla="*/ 5230835 h 6858000"/>
              <a:gd name="connsiteX139" fmla="*/ 272679 w 5734864"/>
              <a:gd name="connsiteY139" fmla="*/ 5232660 h 6858000"/>
              <a:gd name="connsiteX140" fmla="*/ 272160 w 5734864"/>
              <a:gd name="connsiteY140" fmla="*/ 5241150 h 6858000"/>
              <a:gd name="connsiteX141" fmla="*/ 272760 w 5734864"/>
              <a:gd name="connsiteY141" fmla="*/ 5243156 h 6858000"/>
              <a:gd name="connsiteX142" fmla="*/ 275462 w 5734864"/>
              <a:gd name="connsiteY142" fmla="*/ 5254919 h 6858000"/>
              <a:gd name="connsiteX143" fmla="*/ 262897 w 5734864"/>
              <a:gd name="connsiteY143" fmla="*/ 5286259 h 6858000"/>
              <a:gd name="connsiteX144" fmla="*/ 252761 w 5734864"/>
              <a:gd name="connsiteY144" fmla="*/ 5357801 h 6858000"/>
              <a:gd name="connsiteX145" fmla="*/ 242360 w 5734864"/>
              <a:gd name="connsiteY145" fmla="*/ 5460080 h 6858000"/>
              <a:gd name="connsiteX146" fmla="*/ 229880 w 5734864"/>
              <a:gd name="connsiteY146" fmla="*/ 5539714 h 6858000"/>
              <a:gd name="connsiteX147" fmla="*/ 204283 w 5734864"/>
              <a:gd name="connsiteY147" fmla="*/ 5639080 h 6858000"/>
              <a:gd name="connsiteX148" fmla="*/ 198948 w 5734864"/>
              <a:gd name="connsiteY148" fmla="*/ 5710958 h 6858000"/>
              <a:gd name="connsiteX149" fmla="*/ 192367 w 5734864"/>
              <a:gd name="connsiteY149" fmla="*/ 5719859 h 6858000"/>
              <a:gd name="connsiteX150" fmla="*/ 188035 w 5734864"/>
              <a:gd name="connsiteY150" fmla="*/ 5729935 h 6858000"/>
              <a:gd name="connsiteX151" fmla="*/ 188428 w 5734864"/>
              <a:gd name="connsiteY151" fmla="*/ 5731182 h 6858000"/>
              <a:gd name="connsiteX152" fmla="*/ 181635 w 5734864"/>
              <a:gd name="connsiteY152" fmla="*/ 5753538 h 6858000"/>
              <a:gd name="connsiteX153" fmla="*/ 169744 w 5734864"/>
              <a:gd name="connsiteY153" fmla="*/ 5796307 h 6858000"/>
              <a:gd name="connsiteX154" fmla="*/ 170351 w 5734864"/>
              <a:gd name="connsiteY154" fmla="*/ 5796644 h 6858000"/>
              <a:gd name="connsiteX155" fmla="*/ 171559 w 5734864"/>
              <a:gd name="connsiteY155" fmla="*/ 5803435 h 6858000"/>
              <a:gd name="connsiteX156" fmla="*/ 172284 w 5734864"/>
              <a:gd name="connsiteY156" fmla="*/ 5816391 h 6858000"/>
              <a:gd name="connsiteX157" fmla="*/ 182542 w 5734864"/>
              <a:gd name="connsiteY157" fmla="*/ 5846382 h 6858000"/>
              <a:gd name="connsiteX158" fmla="*/ 175877 w 5734864"/>
              <a:gd name="connsiteY158" fmla="*/ 5871336 h 6858000"/>
              <a:gd name="connsiteX159" fmla="*/ 174910 w 5734864"/>
              <a:gd name="connsiteY159" fmla="*/ 5876376 h 6858000"/>
              <a:gd name="connsiteX160" fmla="*/ 175047 w 5734864"/>
              <a:gd name="connsiteY160" fmla="*/ 5876483 h 6858000"/>
              <a:gd name="connsiteX161" fmla="*/ 174335 w 5734864"/>
              <a:gd name="connsiteY161" fmla="*/ 5881814 h 6858000"/>
              <a:gd name="connsiteX162" fmla="*/ 171273 w 5734864"/>
              <a:gd name="connsiteY162" fmla="*/ 5895339 h 6858000"/>
              <a:gd name="connsiteX163" fmla="*/ 171658 w 5734864"/>
              <a:gd name="connsiteY163" fmla="*/ 5898749 h 6858000"/>
              <a:gd name="connsiteX164" fmla="*/ 174658 w 5734864"/>
              <a:gd name="connsiteY164" fmla="*/ 5919558 h 6858000"/>
              <a:gd name="connsiteX165" fmla="*/ 169099 w 5734864"/>
              <a:gd name="connsiteY165" fmla="*/ 5984417 h 6858000"/>
              <a:gd name="connsiteX166" fmla="*/ 162007 w 5734864"/>
              <a:gd name="connsiteY166" fmla="*/ 6049043 h 6858000"/>
              <a:gd name="connsiteX167" fmla="*/ 156875 w 5734864"/>
              <a:gd name="connsiteY167" fmla="*/ 6114000 h 6858000"/>
              <a:gd name="connsiteX168" fmla="*/ 165441 w 5734864"/>
              <a:gd name="connsiteY168" fmla="*/ 6146938 h 6858000"/>
              <a:gd name="connsiteX169" fmla="*/ 165177 w 5734864"/>
              <a:gd name="connsiteY169" fmla="*/ 6150658 h 6858000"/>
              <a:gd name="connsiteX170" fmla="*/ 161772 w 5734864"/>
              <a:gd name="connsiteY170" fmla="*/ 6160011 h 6858000"/>
              <a:gd name="connsiteX171" fmla="*/ 160051 w 5734864"/>
              <a:gd name="connsiteY171" fmla="*/ 6163393 h 6858000"/>
              <a:gd name="connsiteX172" fmla="*/ 158473 w 5734864"/>
              <a:gd name="connsiteY172" fmla="*/ 6168628 h 6858000"/>
              <a:gd name="connsiteX173" fmla="*/ 158573 w 5734864"/>
              <a:gd name="connsiteY173" fmla="*/ 6168799 h 6858000"/>
              <a:gd name="connsiteX174" fmla="*/ 146463 w 5734864"/>
              <a:gd name="connsiteY174" fmla="*/ 6196671 h 6858000"/>
              <a:gd name="connsiteX175" fmla="*/ 150209 w 5734864"/>
              <a:gd name="connsiteY175" fmla="*/ 6232365 h 6858000"/>
              <a:gd name="connsiteX176" fmla="*/ 148544 w 5734864"/>
              <a:gd name="connsiteY176" fmla="*/ 6246162 h 6858000"/>
              <a:gd name="connsiteX177" fmla="*/ 148403 w 5734864"/>
              <a:gd name="connsiteY177" fmla="*/ 6253754 h 6858000"/>
              <a:gd name="connsiteX178" fmla="*/ 138880 w 5734864"/>
              <a:gd name="connsiteY178" fmla="*/ 6276449 h 6858000"/>
              <a:gd name="connsiteX179" fmla="*/ 138683 w 5734864"/>
              <a:gd name="connsiteY179" fmla="*/ 6279721 h 6858000"/>
              <a:gd name="connsiteX180" fmla="*/ 130721 w 5734864"/>
              <a:gd name="connsiteY180" fmla="*/ 6293675 h 6858000"/>
              <a:gd name="connsiteX181" fmla="*/ 120717 w 5734864"/>
              <a:gd name="connsiteY181" fmla="*/ 6313967 h 6858000"/>
              <a:gd name="connsiteX182" fmla="*/ 120841 w 5734864"/>
              <a:gd name="connsiteY182" fmla="*/ 6315437 h 6858000"/>
              <a:gd name="connsiteX183" fmla="*/ 115208 w 5734864"/>
              <a:gd name="connsiteY183" fmla="*/ 6324024 h 6858000"/>
              <a:gd name="connsiteX184" fmla="*/ 101217 w 5734864"/>
              <a:gd name="connsiteY184" fmla="*/ 6365923 h 6858000"/>
              <a:gd name="connsiteX185" fmla="*/ 74946 w 5734864"/>
              <a:gd name="connsiteY185" fmla="*/ 6556817 h 6858000"/>
              <a:gd name="connsiteX186" fmla="*/ 16001 w 5734864"/>
              <a:gd name="connsiteY186" fmla="*/ 6808678 h 6858000"/>
              <a:gd name="connsiteX187" fmla="*/ 0 w 5734864"/>
              <a:gd name="connsiteY187" fmla="*/ 6858000 h 6858000"/>
              <a:gd name="connsiteX188" fmla="*/ 5734864 w 5734864"/>
              <a:gd name="connsiteY188" fmla="*/ 6858000 h 6858000"/>
              <a:gd name="connsiteX0" fmla="*/ 5734864 w 5734864"/>
              <a:gd name="connsiteY0" fmla="*/ 0 h 6858000"/>
              <a:gd name="connsiteX1" fmla="*/ 771611 w 5734864"/>
              <a:gd name="connsiteY1" fmla="*/ 0 h 6858000"/>
              <a:gd name="connsiteX2" fmla="*/ 771679 w 5734864"/>
              <a:gd name="connsiteY2" fmla="*/ 49108 h 6858000"/>
              <a:gd name="connsiteX3" fmla="*/ 794248 w 5734864"/>
              <a:gd name="connsiteY3" fmla="*/ 200968 h 6858000"/>
              <a:gd name="connsiteX4" fmla="*/ 801749 w 5734864"/>
              <a:gd name="connsiteY4" fmla="*/ 414071 h 6858000"/>
              <a:gd name="connsiteX5" fmla="*/ 818548 w 5734864"/>
              <a:gd name="connsiteY5" fmla="*/ 585467 h 6858000"/>
              <a:gd name="connsiteX6" fmla="*/ 857476 w 5734864"/>
              <a:gd name="connsiteY6" fmla="*/ 800623 h 6858000"/>
              <a:gd name="connsiteX7" fmla="*/ 851083 w 5734864"/>
              <a:gd name="connsiteY7" fmla="*/ 878903 h 6858000"/>
              <a:gd name="connsiteX8" fmla="*/ 873564 w 5734864"/>
              <a:gd name="connsiteY8" fmla="*/ 943826 h 6858000"/>
              <a:gd name="connsiteX9" fmla="*/ 864705 w 5734864"/>
              <a:gd name="connsiteY9" fmla="*/ 973328 h 6858000"/>
              <a:gd name="connsiteX10" fmla="*/ 862869 w 5734864"/>
              <a:gd name="connsiteY10" fmla="*/ 978457 h 6858000"/>
              <a:gd name="connsiteX11" fmla="*/ 862233 w 5734864"/>
              <a:gd name="connsiteY11" fmla="*/ 998041 h 6858000"/>
              <a:gd name="connsiteX12" fmla="*/ 853665 w 5734864"/>
              <a:gd name="connsiteY12" fmla="*/ 1004750 h 6858000"/>
              <a:gd name="connsiteX13" fmla="*/ 846695 w 5734864"/>
              <a:gd name="connsiteY13" fmla="*/ 1035077 h 6858000"/>
              <a:gd name="connsiteX14" fmla="*/ 847865 w 5734864"/>
              <a:gd name="connsiteY14" fmla="*/ 1070795 h 6858000"/>
              <a:gd name="connsiteX15" fmla="*/ 862786 w 5734864"/>
              <a:gd name="connsiteY15" fmla="*/ 1238994 h 6858000"/>
              <a:gd name="connsiteX16" fmla="*/ 859345 w 5734864"/>
              <a:gd name="connsiteY16" fmla="*/ 1380427 h 6858000"/>
              <a:gd name="connsiteX17" fmla="*/ 855172 w 5734864"/>
              <a:gd name="connsiteY17" fmla="*/ 1435262 h 6858000"/>
              <a:gd name="connsiteX18" fmla="*/ 860494 w 5734864"/>
              <a:gd name="connsiteY18" fmla="*/ 1453861 h 6858000"/>
              <a:gd name="connsiteX19" fmla="*/ 853731 w 5734864"/>
              <a:gd name="connsiteY19" fmla="*/ 1467047 h 6858000"/>
              <a:gd name="connsiteX20" fmla="*/ 845847 w 5734864"/>
              <a:gd name="connsiteY20" fmla="*/ 1502307 h 6858000"/>
              <a:gd name="connsiteX21" fmla="*/ 817613 w 5734864"/>
              <a:gd name="connsiteY21" fmla="*/ 1565166 h 6858000"/>
              <a:gd name="connsiteX22" fmla="*/ 804223 w 5734864"/>
              <a:gd name="connsiteY22" fmla="*/ 1601941 h 6858000"/>
              <a:gd name="connsiteX23" fmla="*/ 791773 w 5734864"/>
              <a:gd name="connsiteY23" fmla="*/ 1627005 h 6858000"/>
              <a:gd name="connsiteX24" fmla="*/ 774645 w 5734864"/>
              <a:gd name="connsiteY24" fmla="*/ 1699922 h 6858000"/>
              <a:gd name="connsiteX25" fmla="*/ 752343 w 5734864"/>
              <a:gd name="connsiteY25" fmla="*/ 1824604 h 6858000"/>
              <a:gd name="connsiteX26" fmla="*/ 746254 w 5734864"/>
              <a:gd name="connsiteY26" fmla="*/ 1850222 h 6858000"/>
              <a:gd name="connsiteX27" fmla="*/ 728600 w 5734864"/>
              <a:gd name="connsiteY27" fmla="*/ 1869603 h 6858000"/>
              <a:gd name="connsiteX28" fmla="*/ 724396 w 5734864"/>
              <a:gd name="connsiteY28" fmla="*/ 1883104 h 6858000"/>
              <a:gd name="connsiteX29" fmla="*/ 722165 w 5734864"/>
              <a:gd name="connsiteY29" fmla="*/ 1885924 h 6858000"/>
              <a:gd name="connsiteX30" fmla="*/ 721338 w 5734864"/>
              <a:gd name="connsiteY30" fmla="*/ 1887123 h 6858000"/>
              <a:gd name="connsiteX31" fmla="*/ 714840 w 5734864"/>
              <a:gd name="connsiteY31" fmla="*/ 1902274 h 6858000"/>
              <a:gd name="connsiteX32" fmla="*/ 722847 w 5734864"/>
              <a:gd name="connsiteY32" fmla="*/ 1929891 h 6858000"/>
              <a:gd name="connsiteX33" fmla="*/ 714660 w 5734864"/>
              <a:gd name="connsiteY33" fmla="*/ 1982709 h 6858000"/>
              <a:gd name="connsiteX34" fmla="*/ 710759 w 5734864"/>
              <a:gd name="connsiteY34" fmla="*/ 2013010 h 6858000"/>
              <a:gd name="connsiteX35" fmla="*/ 697927 w 5734864"/>
              <a:gd name="connsiteY35" fmla="*/ 2069833 h 6858000"/>
              <a:gd name="connsiteX36" fmla="*/ 693594 w 5734864"/>
              <a:gd name="connsiteY36" fmla="*/ 2103731 h 6858000"/>
              <a:gd name="connsiteX37" fmla="*/ 691109 w 5734864"/>
              <a:gd name="connsiteY37" fmla="*/ 2124027 h 6858000"/>
              <a:gd name="connsiteX38" fmla="*/ 676593 w 5734864"/>
              <a:gd name="connsiteY38" fmla="*/ 2176182 h 6858000"/>
              <a:gd name="connsiteX39" fmla="*/ 633227 w 5734864"/>
              <a:gd name="connsiteY39" fmla="*/ 2258036 h 6858000"/>
              <a:gd name="connsiteX40" fmla="*/ 625564 w 5734864"/>
              <a:gd name="connsiteY40" fmla="*/ 2284567 h 6858000"/>
              <a:gd name="connsiteX41" fmla="*/ 627074 w 5734864"/>
              <a:gd name="connsiteY41" fmla="*/ 2289605 h 6858000"/>
              <a:gd name="connsiteX42" fmla="*/ 614574 w 5734864"/>
              <a:gd name="connsiteY42" fmla="*/ 2308717 h 6858000"/>
              <a:gd name="connsiteX43" fmla="*/ 606890 w 5734864"/>
              <a:gd name="connsiteY43" fmla="*/ 2320662 h 6858000"/>
              <a:gd name="connsiteX44" fmla="*/ 605558 w 5734864"/>
              <a:gd name="connsiteY44" fmla="*/ 2327897 h 6858000"/>
              <a:gd name="connsiteX45" fmla="*/ 602202 w 5734864"/>
              <a:gd name="connsiteY45" fmla="*/ 2357749 h 6858000"/>
              <a:gd name="connsiteX46" fmla="*/ 600213 w 5734864"/>
              <a:gd name="connsiteY46" fmla="*/ 2364905 h 6858000"/>
              <a:gd name="connsiteX47" fmla="*/ 597160 w 5734864"/>
              <a:gd name="connsiteY47" fmla="*/ 2388351 h 6858000"/>
              <a:gd name="connsiteX48" fmla="*/ 597982 w 5734864"/>
              <a:gd name="connsiteY48" fmla="*/ 2402296 h 6858000"/>
              <a:gd name="connsiteX49" fmla="*/ 593150 w 5734864"/>
              <a:gd name="connsiteY49" fmla="*/ 2420015 h 6858000"/>
              <a:gd name="connsiteX50" fmla="*/ 592833 w 5734864"/>
              <a:gd name="connsiteY50" fmla="*/ 2422749 h 6858000"/>
              <a:gd name="connsiteX51" fmla="*/ 594479 w 5734864"/>
              <a:gd name="connsiteY51" fmla="*/ 2426002 h 6858000"/>
              <a:gd name="connsiteX52" fmla="*/ 591963 w 5734864"/>
              <a:gd name="connsiteY52" fmla="*/ 2431950 h 6858000"/>
              <a:gd name="connsiteX53" fmla="*/ 591544 w 5734864"/>
              <a:gd name="connsiteY53" fmla="*/ 2433897 h 6858000"/>
              <a:gd name="connsiteX54" fmla="*/ 589519 w 5734864"/>
              <a:gd name="connsiteY54" fmla="*/ 2451398 h 6858000"/>
              <a:gd name="connsiteX55" fmla="*/ 590037 w 5734864"/>
              <a:gd name="connsiteY55" fmla="*/ 2455536 h 6858000"/>
              <a:gd name="connsiteX56" fmla="*/ 588179 w 5734864"/>
              <a:gd name="connsiteY56" fmla="*/ 2462981 h 6858000"/>
              <a:gd name="connsiteX57" fmla="*/ 583434 w 5734864"/>
              <a:gd name="connsiteY57" fmla="*/ 2503991 h 6858000"/>
              <a:gd name="connsiteX58" fmla="*/ 567942 w 5734864"/>
              <a:gd name="connsiteY58" fmla="*/ 2652936 h 6858000"/>
              <a:gd name="connsiteX59" fmla="*/ 573869 w 5734864"/>
              <a:gd name="connsiteY59" fmla="*/ 2670188 h 6858000"/>
              <a:gd name="connsiteX60" fmla="*/ 575243 w 5734864"/>
              <a:gd name="connsiteY60" fmla="*/ 2688114 h 6858000"/>
              <a:gd name="connsiteX61" fmla="*/ 573824 w 5734864"/>
              <a:gd name="connsiteY61" fmla="*/ 2689856 h 6858000"/>
              <a:gd name="connsiteX62" fmla="*/ 570699 w 5734864"/>
              <a:gd name="connsiteY62" fmla="*/ 2709353 h 6858000"/>
              <a:gd name="connsiteX63" fmla="*/ 573192 w 5734864"/>
              <a:gd name="connsiteY63" fmla="*/ 2714527 h 6858000"/>
              <a:gd name="connsiteX64" fmla="*/ 572044 w 5734864"/>
              <a:gd name="connsiteY64" fmla="*/ 2728187 h 6858000"/>
              <a:gd name="connsiteX65" fmla="*/ 572465 w 5734864"/>
              <a:gd name="connsiteY65" fmla="*/ 2755863 h 6858000"/>
              <a:gd name="connsiteX66" fmla="*/ 570028 w 5734864"/>
              <a:gd name="connsiteY66" fmla="*/ 2760324 h 6858000"/>
              <a:gd name="connsiteX67" fmla="*/ 566748 w 5734864"/>
              <a:gd name="connsiteY67" fmla="*/ 2800948 h 6858000"/>
              <a:gd name="connsiteX68" fmla="*/ 565509 w 5734864"/>
              <a:gd name="connsiteY68" fmla="*/ 2801167 h 6858000"/>
              <a:gd name="connsiteX69" fmla="*/ 559367 w 5734864"/>
              <a:gd name="connsiteY69" fmla="*/ 2811129 h 6858000"/>
              <a:gd name="connsiteX70" fmla="*/ 550354 w 5734864"/>
              <a:gd name="connsiteY70" fmla="*/ 2830949 h 6858000"/>
              <a:gd name="connsiteX71" fmla="*/ 514795 w 5734864"/>
              <a:gd name="connsiteY71" fmla="*/ 2872433 h 6858000"/>
              <a:gd name="connsiteX72" fmla="*/ 509875 w 5734864"/>
              <a:gd name="connsiteY72" fmla="*/ 2923099 h 6858000"/>
              <a:gd name="connsiteX73" fmla="*/ 509577 w 5734864"/>
              <a:gd name="connsiteY73" fmla="*/ 2923197 h 6858000"/>
              <a:gd name="connsiteX74" fmla="*/ 507597 w 5734864"/>
              <a:gd name="connsiteY74" fmla="*/ 2931868 h 6858000"/>
              <a:gd name="connsiteX75" fmla="*/ 507379 w 5734864"/>
              <a:gd name="connsiteY75" fmla="*/ 2938322 h 6858000"/>
              <a:gd name="connsiteX76" fmla="*/ 504725 w 5734864"/>
              <a:gd name="connsiteY76" fmla="*/ 2954519 h 6858000"/>
              <a:gd name="connsiteX77" fmla="*/ 502018 w 5734864"/>
              <a:gd name="connsiteY77" fmla="*/ 2959643 h 6858000"/>
              <a:gd name="connsiteX78" fmla="*/ 498360 w 5734864"/>
              <a:gd name="connsiteY78" fmla="*/ 2961019 h 6858000"/>
              <a:gd name="connsiteX79" fmla="*/ 498483 w 5734864"/>
              <a:gd name="connsiteY79" fmla="*/ 2962590 h 6858000"/>
              <a:gd name="connsiteX80" fmla="*/ 484403 w 5734864"/>
              <a:gd name="connsiteY80" fmla="*/ 2990538 h 6858000"/>
              <a:gd name="connsiteX81" fmla="*/ 463075 w 5734864"/>
              <a:gd name="connsiteY81" fmla="*/ 3055956 h 6858000"/>
              <a:gd name="connsiteX82" fmla="*/ 455013 w 5734864"/>
              <a:gd name="connsiteY82" fmla="*/ 3094482 h 6858000"/>
              <a:gd name="connsiteX83" fmla="*/ 428391 w 5734864"/>
              <a:gd name="connsiteY83" fmla="*/ 3198850 h 6858000"/>
              <a:gd name="connsiteX84" fmla="*/ 401440 w 5734864"/>
              <a:gd name="connsiteY84" fmla="*/ 3307560 h 6858000"/>
              <a:gd name="connsiteX85" fmla="*/ 386076 w 5734864"/>
              <a:gd name="connsiteY85" fmla="*/ 3373943 h 6858000"/>
              <a:gd name="connsiteX86" fmla="*/ 374726 w 5734864"/>
              <a:gd name="connsiteY86" fmla="*/ 3381364 h 6858000"/>
              <a:gd name="connsiteX87" fmla="*/ 369145 w 5734864"/>
              <a:gd name="connsiteY87" fmla="*/ 3383729 h 6858000"/>
              <a:gd name="connsiteX88" fmla="*/ 364294 w 5734864"/>
              <a:gd name="connsiteY88" fmla="*/ 3414159 h 6858000"/>
              <a:gd name="connsiteX89" fmla="*/ 366450 w 5734864"/>
              <a:gd name="connsiteY89" fmla="*/ 3436925 h 6858000"/>
              <a:gd name="connsiteX90" fmla="*/ 351743 w 5734864"/>
              <a:gd name="connsiteY90" fmla="*/ 3521619 h 6858000"/>
              <a:gd name="connsiteX91" fmla="*/ 345784 w 5734864"/>
              <a:gd name="connsiteY91" fmla="*/ 3603757 h 6858000"/>
              <a:gd name="connsiteX92" fmla="*/ 344198 w 5734864"/>
              <a:gd name="connsiteY92" fmla="*/ 3652424 h 6858000"/>
              <a:gd name="connsiteX93" fmla="*/ 352450 w 5734864"/>
              <a:gd name="connsiteY93" fmla="*/ 3665222 h 6858000"/>
              <a:gd name="connsiteX94" fmla="*/ 342621 w 5734864"/>
              <a:gd name="connsiteY94" fmla="*/ 3700804 h 6858000"/>
              <a:gd name="connsiteX95" fmla="*/ 341514 w 5734864"/>
              <a:gd name="connsiteY95" fmla="*/ 3734774 h 6858000"/>
              <a:gd name="connsiteX96" fmla="*/ 340607 w 5734864"/>
              <a:gd name="connsiteY96" fmla="*/ 3785153 h 6858000"/>
              <a:gd name="connsiteX97" fmla="*/ 340707 w 5734864"/>
              <a:gd name="connsiteY97" fmla="*/ 3788177 h 6858000"/>
              <a:gd name="connsiteX98" fmla="*/ 340361 w 5734864"/>
              <a:gd name="connsiteY98" fmla="*/ 3798803 h 6858000"/>
              <a:gd name="connsiteX99" fmla="*/ 339642 w 5734864"/>
              <a:gd name="connsiteY99" fmla="*/ 3838750 h 6858000"/>
              <a:gd name="connsiteX100" fmla="*/ 360295 w 5734864"/>
              <a:gd name="connsiteY100" fmla="*/ 4015196 h 6858000"/>
              <a:gd name="connsiteX101" fmla="*/ 339043 w 5734864"/>
              <a:gd name="connsiteY101" fmla="*/ 4052778 h 6858000"/>
              <a:gd name="connsiteX102" fmla="*/ 339343 w 5734864"/>
              <a:gd name="connsiteY102" fmla="*/ 4096257 h 6858000"/>
              <a:gd name="connsiteX103" fmla="*/ 340786 w 5734864"/>
              <a:gd name="connsiteY103" fmla="*/ 4321136 h 6858000"/>
              <a:gd name="connsiteX104" fmla="*/ 343158 w 5734864"/>
              <a:gd name="connsiteY104" fmla="*/ 4429174 h 6858000"/>
              <a:gd name="connsiteX105" fmla="*/ 334599 w 5734864"/>
              <a:gd name="connsiteY105" fmla="*/ 4449938 h 6858000"/>
              <a:gd name="connsiteX106" fmla="*/ 332890 w 5734864"/>
              <a:gd name="connsiteY106" fmla="*/ 4453515 h 6858000"/>
              <a:gd name="connsiteX107" fmla="*/ 331105 w 5734864"/>
              <a:gd name="connsiteY107" fmla="*/ 4467941 h 6858000"/>
              <a:gd name="connsiteX108" fmla="*/ 324289 w 5734864"/>
              <a:gd name="connsiteY108" fmla="*/ 4471861 h 6858000"/>
              <a:gd name="connsiteX109" fmla="*/ 317079 w 5734864"/>
              <a:gd name="connsiteY109" fmla="*/ 4493468 h 6858000"/>
              <a:gd name="connsiteX110" fmla="*/ 315557 w 5734864"/>
              <a:gd name="connsiteY110" fmla="*/ 4520067 h 6858000"/>
              <a:gd name="connsiteX111" fmla="*/ 315240 w 5734864"/>
              <a:gd name="connsiteY111" fmla="*/ 4536872 h 6858000"/>
              <a:gd name="connsiteX112" fmla="*/ 316200 w 5734864"/>
              <a:gd name="connsiteY112" fmla="*/ 4538297 h 6858000"/>
              <a:gd name="connsiteX113" fmla="*/ 317507 w 5734864"/>
              <a:gd name="connsiteY113" fmla="*/ 4547582 h 6858000"/>
              <a:gd name="connsiteX114" fmla="*/ 323078 w 5734864"/>
              <a:gd name="connsiteY114" fmla="*/ 4592102 h 6858000"/>
              <a:gd name="connsiteX115" fmla="*/ 328722 w 5734864"/>
              <a:gd name="connsiteY115" fmla="*/ 4667914 h 6858000"/>
              <a:gd name="connsiteX116" fmla="*/ 335597 w 5734864"/>
              <a:gd name="connsiteY116" fmla="*/ 4695035 h 6858000"/>
              <a:gd name="connsiteX117" fmla="*/ 339485 w 5734864"/>
              <a:gd name="connsiteY117" fmla="*/ 4695979 h 6858000"/>
              <a:gd name="connsiteX118" fmla="*/ 341089 w 5734864"/>
              <a:gd name="connsiteY118" fmla="*/ 4704268 h 6858000"/>
              <a:gd name="connsiteX119" fmla="*/ 342177 w 5734864"/>
              <a:gd name="connsiteY119" fmla="*/ 4706060 h 6858000"/>
              <a:gd name="connsiteX120" fmla="*/ 347751 w 5734864"/>
              <a:gd name="connsiteY120" fmla="*/ 4716754 h 6858000"/>
              <a:gd name="connsiteX121" fmla="*/ 344125 w 5734864"/>
              <a:gd name="connsiteY121" fmla="*/ 4764669 h 6858000"/>
              <a:gd name="connsiteX122" fmla="*/ 340188 w 5734864"/>
              <a:gd name="connsiteY122" fmla="*/ 4779386 h 6858000"/>
              <a:gd name="connsiteX123" fmla="*/ 335146 w 5734864"/>
              <a:gd name="connsiteY123" fmla="*/ 4787491 h 6858000"/>
              <a:gd name="connsiteX124" fmla="*/ 319124 w 5734864"/>
              <a:gd name="connsiteY124" fmla="*/ 4843514 h 6858000"/>
              <a:gd name="connsiteX125" fmla="*/ 305956 w 5734864"/>
              <a:gd name="connsiteY125" fmla="*/ 4881505 h 6858000"/>
              <a:gd name="connsiteX126" fmla="*/ 301062 w 5734864"/>
              <a:gd name="connsiteY126" fmla="*/ 4889332 h 6858000"/>
              <a:gd name="connsiteX127" fmla="*/ 302141 w 5734864"/>
              <a:gd name="connsiteY127" fmla="*/ 4899400 h 6858000"/>
              <a:gd name="connsiteX128" fmla="*/ 304424 w 5734864"/>
              <a:gd name="connsiteY128" fmla="*/ 4902664 h 6858000"/>
              <a:gd name="connsiteX129" fmla="*/ 293123 w 5734864"/>
              <a:gd name="connsiteY129" fmla="*/ 4932769 h 6858000"/>
              <a:gd name="connsiteX130" fmla="*/ 292275 w 5734864"/>
              <a:gd name="connsiteY130" fmla="*/ 4936482 h 6858000"/>
              <a:gd name="connsiteX131" fmla="*/ 288304 w 5734864"/>
              <a:gd name="connsiteY131" fmla="*/ 4962325 h 6858000"/>
              <a:gd name="connsiteX132" fmla="*/ 287420 w 5734864"/>
              <a:gd name="connsiteY132" fmla="*/ 5042193 h 6858000"/>
              <a:gd name="connsiteX133" fmla="*/ 287020 w 5734864"/>
              <a:gd name="connsiteY133" fmla="*/ 5065655 h 6858000"/>
              <a:gd name="connsiteX134" fmla="*/ 288488 w 5734864"/>
              <a:gd name="connsiteY134" fmla="*/ 5082216 h 6858000"/>
              <a:gd name="connsiteX135" fmla="*/ 282763 w 5734864"/>
              <a:gd name="connsiteY135" fmla="*/ 5127114 h 6858000"/>
              <a:gd name="connsiteX136" fmla="*/ 269316 w 5734864"/>
              <a:gd name="connsiteY136" fmla="*/ 5202682 h 6858000"/>
              <a:gd name="connsiteX137" fmla="*/ 269174 w 5734864"/>
              <a:gd name="connsiteY137" fmla="*/ 5230835 h 6858000"/>
              <a:gd name="connsiteX138" fmla="*/ 272679 w 5734864"/>
              <a:gd name="connsiteY138" fmla="*/ 5232660 h 6858000"/>
              <a:gd name="connsiteX139" fmla="*/ 272160 w 5734864"/>
              <a:gd name="connsiteY139" fmla="*/ 5241150 h 6858000"/>
              <a:gd name="connsiteX140" fmla="*/ 272760 w 5734864"/>
              <a:gd name="connsiteY140" fmla="*/ 5243156 h 6858000"/>
              <a:gd name="connsiteX141" fmla="*/ 275462 w 5734864"/>
              <a:gd name="connsiteY141" fmla="*/ 5254919 h 6858000"/>
              <a:gd name="connsiteX142" fmla="*/ 262897 w 5734864"/>
              <a:gd name="connsiteY142" fmla="*/ 5286259 h 6858000"/>
              <a:gd name="connsiteX143" fmla="*/ 252761 w 5734864"/>
              <a:gd name="connsiteY143" fmla="*/ 5357801 h 6858000"/>
              <a:gd name="connsiteX144" fmla="*/ 242360 w 5734864"/>
              <a:gd name="connsiteY144" fmla="*/ 5460080 h 6858000"/>
              <a:gd name="connsiteX145" fmla="*/ 229880 w 5734864"/>
              <a:gd name="connsiteY145" fmla="*/ 5539714 h 6858000"/>
              <a:gd name="connsiteX146" fmla="*/ 204283 w 5734864"/>
              <a:gd name="connsiteY146" fmla="*/ 5639080 h 6858000"/>
              <a:gd name="connsiteX147" fmla="*/ 198948 w 5734864"/>
              <a:gd name="connsiteY147" fmla="*/ 5710958 h 6858000"/>
              <a:gd name="connsiteX148" fmla="*/ 192367 w 5734864"/>
              <a:gd name="connsiteY148" fmla="*/ 5719859 h 6858000"/>
              <a:gd name="connsiteX149" fmla="*/ 188035 w 5734864"/>
              <a:gd name="connsiteY149" fmla="*/ 5729935 h 6858000"/>
              <a:gd name="connsiteX150" fmla="*/ 188428 w 5734864"/>
              <a:gd name="connsiteY150" fmla="*/ 5731182 h 6858000"/>
              <a:gd name="connsiteX151" fmla="*/ 181635 w 5734864"/>
              <a:gd name="connsiteY151" fmla="*/ 5753538 h 6858000"/>
              <a:gd name="connsiteX152" fmla="*/ 169744 w 5734864"/>
              <a:gd name="connsiteY152" fmla="*/ 5796307 h 6858000"/>
              <a:gd name="connsiteX153" fmla="*/ 170351 w 5734864"/>
              <a:gd name="connsiteY153" fmla="*/ 5796644 h 6858000"/>
              <a:gd name="connsiteX154" fmla="*/ 171559 w 5734864"/>
              <a:gd name="connsiteY154" fmla="*/ 5803435 h 6858000"/>
              <a:gd name="connsiteX155" fmla="*/ 172284 w 5734864"/>
              <a:gd name="connsiteY155" fmla="*/ 5816391 h 6858000"/>
              <a:gd name="connsiteX156" fmla="*/ 182542 w 5734864"/>
              <a:gd name="connsiteY156" fmla="*/ 5846382 h 6858000"/>
              <a:gd name="connsiteX157" fmla="*/ 175877 w 5734864"/>
              <a:gd name="connsiteY157" fmla="*/ 5871336 h 6858000"/>
              <a:gd name="connsiteX158" fmla="*/ 174910 w 5734864"/>
              <a:gd name="connsiteY158" fmla="*/ 5876376 h 6858000"/>
              <a:gd name="connsiteX159" fmla="*/ 175047 w 5734864"/>
              <a:gd name="connsiteY159" fmla="*/ 5876483 h 6858000"/>
              <a:gd name="connsiteX160" fmla="*/ 174335 w 5734864"/>
              <a:gd name="connsiteY160" fmla="*/ 5881814 h 6858000"/>
              <a:gd name="connsiteX161" fmla="*/ 171273 w 5734864"/>
              <a:gd name="connsiteY161" fmla="*/ 5895339 h 6858000"/>
              <a:gd name="connsiteX162" fmla="*/ 171658 w 5734864"/>
              <a:gd name="connsiteY162" fmla="*/ 5898749 h 6858000"/>
              <a:gd name="connsiteX163" fmla="*/ 174658 w 5734864"/>
              <a:gd name="connsiteY163" fmla="*/ 5919558 h 6858000"/>
              <a:gd name="connsiteX164" fmla="*/ 169099 w 5734864"/>
              <a:gd name="connsiteY164" fmla="*/ 5984417 h 6858000"/>
              <a:gd name="connsiteX165" fmla="*/ 162007 w 5734864"/>
              <a:gd name="connsiteY165" fmla="*/ 6049043 h 6858000"/>
              <a:gd name="connsiteX166" fmla="*/ 156875 w 5734864"/>
              <a:gd name="connsiteY166" fmla="*/ 6114000 h 6858000"/>
              <a:gd name="connsiteX167" fmla="*/ 165441 w 5734864"/>
              <a:gd name="connsiteY167" fmla="*/ 6146938 h 6858000"/>
              <a:gd name="connsiteX168" fmla="*/ 165177 w 5734864"/>
              <a:gd name="connsiteY168" fmla="*/ 6150658 h 6858000"/>
              <a:gd name="connsiteX169" fmla="*/ 161772 w 5734864"/>
              <a:gd name="connsiteY169" fmla="*/ 6160011 h 6858000"/>
              <a:gd name="connsiteX170" fmla="*/ 160051 w 5734864"/>
              <a:gd name="connsiteY170" fmla="*/ 6163393 h 6858000"/>
              <a:gd name="connsiteX171" fmla="*/ 158473 w 5734864"/>
              <a:gd name="connsiteY171" fmla="*/ 6168628 h 6858000"/>
              <a:gd name="connsiteX172" fmla="*/ 158573 w 5734864"/>
              <a:gd name="connsiteY172" fmla="*/ 6168799 h 6858000"/>
              <a:gd name="connsiteX173" fmla="*/ 146463 w 5734864"/>
              <a:gd name="connsiteY173" fmla="*/ 6196671 h 6858000"/>
              <a:gd name="connsiteX174" fmla="*/ 150209 w 5734864"/>
              <a:gd name="connsiteY174" fmla="*/ 6232365 h 6858000"/>
              <a:gd name="connsiteX175" fmla="*/ 148544 w 5734864"/>
              <a:gd name="connsiteY175" fmla="*/ 6246162 h 6858000"/>
              <a:gd name="connsiteX176" fmla="*/ 148403 w 5734864"/>
              <a:gd name="connsiteY176" fmla="*/ 6253754 h 6858000"/>
              <a:gd name="connsiteX177" fmla="*/ 138880 w 5734864"/>
              <a:gd name="connsiteY177" fmla="*/ 6276449 h 6858000"/>
              <a:gd name="connsiteX178" fmla="*/ 138683 w 5734864"/>
              <a:gd name="connsiteY178" fmla="*/ 6279721 h 6858000"/>
              <a:gd name="connsiteX179" fmla="*/ 130721 w 5734864"/>
              <a:gd name="connsiteY179" fmla="*/ 6293675 h 6858000"/>
              <a:gd name="connsiteX180" fmla="*/ 120717 w 5734864"/>
              <a:gd name="connsiteY180" fmla="*/ 6313967 h 6858000"/>
              <a:gd name="connsiteX181" fmla="*/ 120841 w 5734864"/>
              <a:gd name="connsiteY181" fmla="*/ 6315437 h 6858000"/>
              <a:gd name="connsiteX182" fmla="*/ 115208 w 5734864"/>
              <a:gd name="connsiteY182" fmla="*/ 6324024 h 6858000"/>
              <a:gd name="connsiteX183" fmla="*/ 101217 w 5734864"/>
              <a:gd name="connsiteY183" fmla="*/ 6365923 h 6858000"/>
              <a:gd name="connsiteX184" fmla="*/ 74946 w 5734864"/>
              <a:gd name="connsiteY184" fmla="*/ 6556817 h 6858000"/>
              <a:gd name="connsiteX185" fmla="*/ 16001 w 5734864"/>
              <a:gd name="connsiteY185" fmla="*/ 6808678 h 6858000"/>
              <a:gd name="connsiteX186" fmla="*/ 0 w 5734864"/>
              <a:gd name="connsiteY186" fmla="*/ 6858000 h 6858000"/>
              <a:gd name="connsiteX187" fmla="*/ 5734864 w 5734864"/>
              <a:gd name="connsiteY187" fmla="*/ 6858000 h 6858000"/>
              <a:gd name="connsiteX188" fmla="*/ 5734864 w 5734864"/>
              <a:gd name="connsiteY188" fmla="*/ 0 h 6858000"/>
              <a:gd name="connsiteX0" fmla="*/ 5734864 w 5734864"/>
              <a:gd name="connsiteY0" fmla="*/ 0 h 6858000"/>
              <a:gd name="connsiteX1" fmla="*/ 771611 w 5734864"/>
              <a:gd name="connsiteY1" fmla="*/ 0 h 6858000"/>
              <a:gd name="connsiteX2" fmla="*/ 771679 w 5734864"/>
              <a:gd name="connsiteY2" fmla="*/ 49108 h 6858000"/>
              <a:gd name="connsiteX3" fmla="*/ 794248 w 5734864"/>
              <a:gd name="connsiteY3" fmla="*/ 200968 h 6858000"/>
              <a:gd name="connsiteX4" fmla="*/ 801749 w 5734864"/>
              <a:gd name="connsiteY4" fmla="*/ 414071 h 6858000"/>
              <a:gd name="connsiteX5" fmla="*/ 818548 w 5734864"/>
              <a:gd name="connsiteY5" fmla="*/ 585467 h 6858000"/>
              <a:gd name="connsiteX6" fmla="*/ 857476 w 5734864"/>
              <a:gd name="connsiteY6" fmla="*/ 800623 h 6858000"/>
              <a:gd name="connsiteX7" fmla="*/ 851083 w 5734864"/>
              <a:gd name="connsiteY7" fmla="*/ 878903 h 6858000"/>
              <a:gd name="connsiteX8" fmla="*/ 873564 w 5734864"/>
              <a:gd name="connsiteY8" fmla="*/ 943826 h 6858000"/>
              <a:gd name="connsiteX9" fmla="*/ 864705 w 5734864"/>
              <a:gd name="connsiteY9" fmla="*/ 973328 h 6858000"/>
              <a:gd name="connsiteX10" fmla="*/ 862869 w 5734864"/>
              <a:gd name="connsiteY10" fmla="*/ 978457 h 6858000"/>
              <a:gd name="connsiteX11" fmla="*/ 862233 w 5734864"/>
              <a:gd name="connsiteY11" fmla="*/ 998041 h 6858000"/>
              <a:gd name="connsiteX12" fmla="*/ 853665 w 5734864"/>
              <a:gd name="connsiteY12" fmla="*/ 1004750 h 6858000"/>
              <a:gd name="connsiteX13" fmla="*/ 847865 w 5734864"/>
              <a:gd name="connsiteY13" fmla="*/ 1070795 h 6858000"/>
              <a:gd name="connsiteX14" fmla="*/ 862786 w 5734864"/>
              <a:gd name="connsiteY14" fmla="*/ 1238994 h 6858000"/>
              <a:gd name="connsiteX15" fmla="*/ 859345 w 5734864"/>
              <a:gd name="connsiteY15" fmla="*/ 1380427 h 6858000"/>
              <a:gd name="connsiteX16" fmla="*/ 855172 w 5734864"/>
              <a:gd name="connsiteY16" fmla="*/ 1435262 h 6858000"/>
              <a:gd name="connsiteX17" fmla="*/ 860494 w 5734864"/>
              <a:gd name="connsiteY17" fmla="*/ 1453861 h 6858000"/>
              <a:gd name="connsiteX18" fmla="*/ 853731 w 5734864"/>
              <a:gd name="connsiteY18" fmla="*/ 1467047 h 6858000"/>
              <a:gd name="connsiteX19" fmla="*/ 845847 w 5734864"/>
              <a:gd name="connsiteY19" fmla="*/ 1502307 h 6858000"/>
              <a:gd name="connsiteX20" fmla="*/ 817613 w 5734864"/>
              <a:gd name="connsiteY20" fmla="*/ 1565166 h 6858000"/>
              <a:gd name="connsiteX21" fmla="*/ 804223 w 5734864"/>
              <a:gd name="connsiteY21" fmla="*/ 1601941 h 6858000"/>
              <a:gd name="connsiteX22" fmla="*/ 791773 w 5734864"/>
              <a:gd name="connsiteY22" fmla="*/ 1627005 h 6858000"/>
              <a:gd name="connsiteX23" fmla="*/ 774645 w 5734864"/>
              <a:gd name="connsiteY23" fmla="*/ 1699922 h 6858000"/>
              <a:gd name="connsiteX24" fmla="*/ 752343 w 5734864"/>
              <a:gd name="connsiteY24" fmla="*/ 1824604 h 6858000"/>
              <a:gd name="connsiteX25" fmla="*/ 746254 w 5734864"/>
              <a:gd name="connsiteY25" fmla="*/ 1850222 h 6858000"/>
              <a:gd name="connsiteX26" fmla="*/ 728600 w 5734864"/>
              <a:gd name="connsiteY26" fmla="*/ 1869603 h 6858000"/>
              <a:gd name="connsiteX27" fmla="*/ 724396 w 5734864"/>
              <a:gd name="connsiteY27" fmla="*/ 1883104 h 6858000"/>
              <a:gd name="connsiteX28" fmla="*/ 722165 w 5734864"/>
              <a:gd name="connsiteY28" fmla="*/ 1885924 h 6858000"/>
              <a:gd name="connsiteX29" fmla="*/ 721338 w 5734864"/>
              <a:gd name="connsiteY29" fmla="*/ 1887123 h 6858000"/>
              <a:gd name="connsiteX30" fmla="*/ 714840 w 5734864"/>
              <a:gd name="connsiteY30" fmla="*/ 1902274 h 6858000"/>
              <a:gd name="connsiteX31" fmla="*/ 722847 w 5734864"/>
              <a:gd name="connsiteY31" fmla="*/ 1929891 h 6858000"/>
              <a:gd name="connsiteX32" fmla="*/ 714660 w 5734864"/>
              <a:gd name="connsiteY32" fmla="*/ 1982709 h 6858000"/>
              <a:gd name="connsiteX33" fmla="*/ 710759 w 5734864"/>
              <a:gd name="connsiteY33" fmla="*/ 2013010 h 6858000"/>
              <a:gd name="connsiteX34" fmla="*/ 697927 w 5734864"/>
              <a:gd name="connsiteY34" fmla="*/ 2069833 h 6858000"/>
              <a:gd name="connsiteX35" fmla="*/ 693594 w 5734864"/>
              <a:gd name="connsiteY35" fmla="*/ 2103731 h 6858000"/>
              <a:gd name="connsiteX36" fmla="*/ 691109 w 5734864"/>
              <a:gd name="connsiteY36" fmla="*/ 2124027 h 6858000"/>
              <a:gd name="connsiteX37" fmla="*/ 676593 w 5734864"/>
              <a:gd name="connsiteY37" fmla="*/ 2176182 h 6858000"/>
              <a:gd name="connsiteX38" fmla="*/ 633227 w 5734864"/>
              <a:gd name="connsiteY38" fmla="*/ 2258036 h 6858000"/>
              <a:gd name="connsiteX39" fmla="*/ 625564 w 5734864"/>
              <a:gd name="connsiteY39" fmla="*/ 2284567 h 6858000"/>
              <a:gd name="connsiteX40" fmla="*/ 627074 w 5734864"/>
              <a:gd name="connsiteY40" fmla="*/ 2289605 h 6858000"/>
              <a:gd name="connsiteX41" fmla="*/ 614574 w 5734864"/>
              <a:gd name="connsiteY41" fmla="*/ 2308717 h 6858000"/>
              <a:gd name="connsiteX42" fmla="*/ 606890 w 5734864"/>
              <a:gd name="connsiteY42" fmla="*/ 2320662 h 6858000"/>
              <a:gd name="connsiteX43" fmla="*/ 605558 w 5734864"/>
              <a:gd name="connsiteY43" fmla="*/ 2327897 h 6858000"/>
              <a:gd name="connsiteX44" fmla="*/ 602202 w 5734864"/>
              <a:gd name="connsiteY44" fmla="*/ 2357749 h 6858000"/>
              <a:gd name="connsiteX45" fmla="*/ 600213 w 5734864"/>
              <a:gd name="connsiteY45" fmla="*/ 2364905 h 6858000"/>
              <a:gd name="connsiteX46" fmla="*/ 597160 w 5734864"/>
              <a:gd name="connsiteY46" fmla="*/ 2388351 h 6858000"/>
              <a:gd name="connsiteX47" fmla="*/ 597982 w 5734864"/>
              <a:gd name="connsiteY47" fmla="*/ 2402296 h 6858000"/>
              <a:gd name="connsiteX48" fmla="*/ 593150 w 5734864"/>
              <a:gd name="connsiteY48" fmla="*/ 2420015 h 6858000"/>
              <a:gd name="connsiteX49" fmla="*/ 592833 w 5734864"/>
              <a:gd name="connsiteY49" fmla="*/ 2422749 h 6858000"/>
              <a:gd name="connsiteX50" fmla="*/ 594479 w 5734864"/>
              <a:gd name="connsiteY50" fmla="*/ 2426002 h 6858000"/>
              <a:gd name="connsiteX51" fmla="*/ 591963 w 5734864"/>
              <a:gd name="connsiteY51" fmla="*/ 2431950 h 6858000"/>
              <a:gd name="connsiteX52" fmla="*/ 591544 w 5734864"/>
              <a:gd name="connsiteY52" fmla="*/ 2433897 h 6858000"/>
              <a:gd name="connsiteX53" fmla="*/ 589519 w 5734864"/>
              <a:gd name="connsiteY53" fmla="*/ 2451398 h 6858000"/>
              <a:gd name="connsiteX54" fmla="*/ 590037 w 5734864"/>
              <a:gd name="connsiteY54" fmla="*/ 2455536 h 6858000"/>
              <a:gd name="connsiteX55" fmla="*/ 588179 w 5734864"/>
              <a:gd name="connsiteY55" fmla="*/ 2462981 h 6858000"/>
              <a:gd name="connsiteX56" fmla="*/ 583434 w 5734864"/>
              <a:gd name="connsiteY56" fmla="*/ 2503991 h 6858000"/>
              <a:gd name="connsiteX57" fmla="*/ 567942 w 5734864"/>
              <a:gd name="connsiteY57" fmla="*/ 2652936 h 6858000"/>
              <a:gd name="connsiteX58" fmla="*/ 573869 w 5734864"/>
              <a:gd name="connsiteY58" fmla="*/ 2670188 h 6858000"/>
              <a:gd name="connsiteX59" fmla="*/ 575243 w 5734864"/>
              <a:gd name="connsiteY59" fmla="*/ 2688114 h 6858000"/>
              <a:gd name="connsiteX60" fmla="*/ 573824 w 5734864"/>
              <a:gd name="connsiteY60" fmla="*/ 2689856 h 6858000"/>
              <a:gd name="connsiteX61" fmla="*/ 570699 w 5734864"/>
              <a:gd name="connsiteY61" fmla="*/ 2709353 h 6858000"/>
              <a:gd name="connsiteX62" fmla="*/ 573192 w 5734864"/>
              <a:gd name="connsiteY62" fmla="*/ 2714527 h 6858000"/>
              <a:gd name="connsiteX63" fmla="*/ 572044 w 5734864"/>
              <a:gd name="connsiteY63" fmla="*/ 2728187 h 6858000"/>
              <a:gd name="connsiteX64" fmla="*/ 572465 w 5734864"/>
              <a:gd name="connsiteY64" fmla="*/ 2755863 h 6858000"/>
              <a:gd name="connsiteX65" fmla="*/ 570028 w 5734864"/>
              <a:gd name="connsiteY65" fmla="*/ 2760324 h 6858000"/>
              <a:gd name="connsiteX66" fmla="*/ 566748 w 5734864"/>
              <a:gd name="connsiteY66" fmla="*/ 2800948 h 6858000"/>
              <a:gd name="connsiteX67" fmla="*/ 565509 w 5734864"/>
              <a:gd name="connsiteY67" fmla="*/ 2801167 h 6858000"/>
              <a:gd name="connsiteX68" fmla="*/ 559367 w 5734864"/>
              <a:gd name="connsiteY68" fmla="*/ 2811129 h 6858000"/>
              <a:gd name="connsiteX69" fmla="*/ 550354 w 5734864"/>
              <a:gd name="connsiteY69" fmla="*/ 2830949 h 6858000"/>
              <a:gd name="connsiteX70" fmla="*/ 514795 w 5734864"/>
              <a:gd name="connsiteY70" fmla="*/ 2872433 h 6858000"/>
              <a:gd name="connsiteX71" fmla="*/ 509875 w 5734864"/>
              <a:gd name="connsiteY71" fmla="*/ 2923099 h 6858000"/>
              <a:gd name="connsiteX72" fmla="*/ 509577 w 5734864"/>
              <a:gd name="connsiteY72" fmla="*/ 2923197 h 6858000"/>
              <a:gd name="connsiteX73" fmla="*/ 507597 w 5734864"/>
              <a:gd name="connsiteY73" fmla="*/ 2931868 h 6858000"/>
              <a:gd name="connsiteX74" fmla="*/ 507379 w 5734864"/>
              <a:gd name="connsiteY74" fmla="*/ 2938322 h 6858000"/>
              <a:gd name="connsiteX75" fmla="*/ 504725 w 5734864"/>
              <a:gd name="connsiteY75" fmla="*/ 2954519 h 6858000"/>
              <a:gd name="connsiteX76" fmla="*/ 502018 w 5734864"/>
              <a:gd name="connsiteY76" fmla="*/ 2959643 h 6858000"/>
              <a:gd name="connsiteX77" fmla="*/ 498360 w 5734864"/>
              <a:gd name="connsiteY77" fmla="*/ 2961019 h 6858000"/>
              <a:gd name="connsiteX78" fmla="*/ 498483 w 5734864"/>
              <a:gd name="connsiteY78" fmla="*/ 2962590 h 6858000"/>
              <a:gd name="connsiteX79" fmla="*/ 484403 w 5734864"/>
              <a:gd name="connsiteY79" fmla="*/ 2990538 h 6858000"/>
              <a:gd name="connsiteX80" fmla="*/ 463075 w 5734864"/>
              <a:gd name="connsiteY80" fmla="*/ 3055956 h 6858000"/>
              <a:gd name="connsiteX81" fmla="*/ 455013 w 5734864"/>
              <a:gd name="connsiteY81" fmla="*/ 3094482 h 6858000"/>
              <a:gd name="connsiteX82" fmla="*/ 428391 w 5734864"/>
              <a:gd name="connsiteY82" fmla="*/ 3198850 h 6858000"/>
              <a:gd name="connsiteX83" fmla="*/ 401440 w 5734864"/>
              <a:gd name="connsiteY83" fmla="*/ 3307560 h 6858000"/>
              <a:gd name="connsiteX84" fmla="*/ 386076 w 5734864"/>
              <a:gd name="connsiteY84" fmla="*/ 3373943 h 6858000"/>
              <a:gd name="connsiteX85" fmla="*/ 374726 w 5734864"/>
              <a:gd name="connsiteY85" fmla="*/ 3381364 h 6858000"/>
              <a:gd name="connsiteX86" fmla="*/ 369145 w 5734864"/>
              <a:gd name="connsiteY86" fmla="*/ 3383729 h 6858000"/>
              <a:gd name="connsiteX87" fmla="*/ 364294 w 5734864"/>
              <a:gd name="connsiteY87" fmla="*/ 3414159 h 6858000"/>
              <a:gd name="connsiteX88" fmla="*/ 366450 w 5734864"/>
              <a:gd name="connsiteY88" fmla="*/ 3436925 h 6858000"/>
              <a:gd name="connsiteX89" fmla="*/ 351743 w 5734864"/>
              <a:gd name="connsiteY89" fmla="*/ 3521619 h 6858000"/>
              <a:gd name="connsiteX90" fmla="*/ 345784 w 5734864"/>
              <a:gd name="connsiteY90" fmla="*/ 3603757 h 6858000"/>
              <a:gd name="connsiteX91" fmla="*/ 344198 w 5734864"/>
              <a:gd name="connsiteY91" fmla="*/ 3652424 h 6858000"/>
              <a:gd name="connsiteX92" fmla="*/ 352450 w 5734864"/>
              <a:gd name="connsiteY92" fmla="*/ 3665222 h 6858000"/>
              <a:gd name="connsiteX93" fmla="*/ 342621 w 5734864"/>
              <a:gd name="connsiteY93" fmla="*/ 3700804 h 6858000"/>
              <a:gd name="connsiteX94" fmla="*/ 341514 w 5734864"/>
              <a:gd name="connsiteY94" fmla="*/ 3734774 h 6858000"/>
              <a:gd name="connsiteX95" fmla="*/ 340607 w 5734864"/>
              <a:gd name="connsiteY95" fmla="*/ 3785153 h 6858000"/>
              <a:gd name="connsiteX96" fmla="*/ 340707 w 5734864"/>
              <a:gd name="connsiteY96" fmla="*/ 3788177 h 6858000"/>
              <a:gd name="connsiteX97" fmla="*/ 340361 w 5734864"/>
              <a:gd name="connsiteY97" fmla="*/ 3798803 h 6858000"/>
              <a:gd name="connsiteX98" fmla="*/ 339642 w 5734864"/>
              <a:gd name="connsiteY98" fmla="*/ 3838750 h 6858000"/>
              <a:gd name="connsiteX99" fmla="*/ 360295 w 5734864"/>
              <a:gd name="connsiteY99" fmla="*/ 4015196 h 6858000"/>
              <a:gd name="connsiteX100" fmla="*/ 339043 w 5734864"/>
              <a:gd name="connsiteY100" fmla="*/ 4052778 h 6858000"/>
              <a:gd name="connsiteX101" fmla="*/ 339343 w 5734864"/>
              <a:gd name="connsiteY101" fmla="*/ 4096257 h 6858000"/>
              <a:gd name="connsiteX102" fmla="*/ 340786 w 5734864"/>
              <a:gd name="connsiteY102" fmla="*/ 4321136 h 6858000"/>
              <a:gd name="connsiteX103" fmla="*/ 343158 w 5734864"/>
              <a:gd name="connsiteY103" fmla="*/ 4429174 h 6858000"/>
              <a:gd name="connsiteX104" fmla="*/ 334599 w 5734864"/>
              <a:gd name="connsiteY104" fmla="*/ 4449938 h 6858000"/>
              <a:gd name="connsiteX105" fmla="*/ 332890 w 5734864"/>
              <a:gd name="connsiteY105" fmla="*/ 4453515 h 6858000"/>
              <a:gd name="connsiteX106" fmla="*/ 331105 w 5734864"/>
              <a:gd name="connsiteY106" fmla="*/ 4467941 h 6858000"/>
              <a:gd name="connsiteX107" fmla="*/ 324289 w 5734864"/>
              <a:gd name="connsiteY107" fmla="*/ 4471861 h 6858000"/>
              <a:gd name="connsiteX108" fmla="*/ 317079 w 5734864"/>
              <a:gd name="connsiteY108" fmla="*/ 4493468 h 6858000"/>
              <a:gd name="connsiteX109" fmla="*/ 315557 w 5734864"/>
              <a:gd name="connsiteY109" fmla="*/ 4520067 h 6858000"/>
              <a:gd name="connsiteX110" fmla="*/ 315240 w 5734864"/>
              <a:gd name="connsiteY110" fmla="*/ 4536872 h 6858000"/>
              <a:gd name="connsiteX111" fmla="*/ 316200 w 5734864"/>
              <a:gd name="connsiteY111" fmla="*/ 4538297 h 6858000"/>
              <a:gd name="connsiteX112" fmla="*/ 317507 w 5734864"/>
              <a:gd name="connsiteY112" fmla="*/ 4547582 h 6858000"/>
              <a:gd name="connsiteX113" fmla="*/ 323078 w 5734864"/>
              <a:gd name="connsiteY113" fmla="*/ 4592102 h 6858000"/>
              <a:gd name="connsiteX114" fmla="*/ 328722 w 5734864"/>
              <a:gd name="connsiteY114" fmla="*/ 4667914 h 6858000"/>
              <a:gd name="connsiteX115" fmla="*/ 335597 w 5734864"/>
              <a:gd name="connsiteY115" fmla="*/ 4695035 h 6858000"/>
              <a:gd name="connsiteX116" fmla="*/ 339485 w 5734864"/>
              <a:gd name="connsiteY116" fmla="*/ 4695979 h 6858000"/>
              <a:gd name="connsiteX117" fmla="*/ 341089 w 5734864"/>
              <a:gd name="connsiteY117" fmla="*/ 4704268 h 6858000"/>
              <a:gd name="connsiteX118" fmla="*/ 342177 w 5734864"/>
              <a:gd name="connsiteY118" fmla="*/ 4706060 h 6858000"/>
              <a:gd name="connsiteX119" fmla="*/ 347751 w 5734864"/>
              <a:gd name="connsiteY119" fmla="*/ 4716754 h 6858000"/>
              <a:gd name="connsiteX120" fmla="*/ 344125 w 5734864"/>
              <a:gd name="connsiteY120" fmla="*/ 4764669 h 6858000"/>
              <a:gd name="connsiteX121" fmla="*/ 340188 w 5734864"/>
              <a:gd name="connsiteY121" fmla="*/ 4779386 h 6858000"/>
              <a:gd name="connsiteX122" fmla="*/ 335146 w 5734864"/>
              <a:gd name="connsiteY122" fmla="*/ 4787491 h 6858000"/>
              <a:gd name="connsiteX123" fmla="*/ 319124 w 5734864"/>
              <a:gd name="connsiteY123" fmla="*/ 4843514 h 6858000"/>
              <a:gd name="connsiteX124" fmla="*/ 305956 w 5734864"/>
              <a:gd name="connsiteY124" fmla="*/ 4881505 h 6858000"/>
              <a:gd name="connsiteX125" fmla="*/ 301062 w 5734864"/>
              <a:gd name="connsiteY125" fmla="*/ 4889332 h 6858000"/>
              <a:gd name="connsiteX126" fmla="*/ 302141 w 5734864"/>
              <a:gd name="connsiteY126" fmla="*/ 4899400 h 6858000"/>
              <a:gd name="connsiteX127" fmla="*/ 304424 w 5734864"/>
              <a:gd name="connsiteY127" fmla="*/ 4902664 h 6858000"/>
              <a:gd name="connsiteX128" fmla="*/ 293123 w 5734864"/>
              <a:gd name="connsiteY128" fmla="*/ 4932769 h 6858000"/>
              <a:gd name="connsiteX129" fmla="*/ 292275 w 5734864"/>
              <a:gd name="connsiteY129" fmla="*/ 4936482 h 6858000"/>
              <a:gd name="connsiteX130" fmla="*/ 288304 w 5734864"/>
              <a:gd name="connsiteY130" fmla="*/ 4962325 h 6858000"/>
              <a:gd name="connsiteX131" fmla="*/ 287420 w 5734864"/>
              <a:gd name="connsiteY131" fmla="*/ 5042193 h 6858000"/>
              <a:gd name="connsiteX132" fmla="*/ 287020 w 5734864"/>
              <a:gd name="connsiteY132" fmla="*/ 5065655 h 6858000"/>
              <a:gd name="connsiteX133" fmla="*/ 288488 w 5734864"/>
              <a:gd name="connsiteY133" fmla="*/ 5082216 h 6858000"/>
              <a:gd name="connsiteX134" fmla="*/ 282763 w 5734864"/>
              <a:gd name="connsiteY134" fmla="*/ 5127114 h 6858000"/>
              <a:gd name="connsiteX135" fmla="*/ 269316 w 5734864"/>
              <a:gd name="connsiteY135" fmla="*/ 5202682 h 6858000"/>
              <a:gd name="connsiteX136" fmla="*/ 269174 w 5734864"/>
              <a:gd name="connsiteY136" fmla="*/ 5230835 h 6858000"/>
              <a:gd name="connsiteX137" fmla="*/ 272679 w 5734864"/>
              <a:gd name="connsiteY137" fmla="*/ 5232660 h 6858000"/>
              <a:gd name="connsiteX138" fmla="*/ 272160 w 5734864"/>
              <a:gd name="connsiteY138" fmla="*/ 5241150 h 6858000"/>
              <a:gd name="connsiteX139" fmla="*/ 272760 w 5734864"/>
              <a:gd name="connsiteY139" fmla="*/ 5243156 h 6858000"/>
              <a:gd name="connsiteX140" fmla="*/ 275462 w 5734864"/>
              <a:gd name="connsiteY140" fmla="*/ 5254919 h 6858000"/>
              <a:gd name="connsiteX141" fmla="*/ 262897 w 5734864"/>
              <a:gd name="connsiteY141" fmla="*/ 5286259 h 6858000"/>
              <a:gd name="connsiteX142" fmla="*/ 252761 w 5734864"/>
              <a:gd name="connsiteY142" fmla="*/ 5357801 h 6858000"/>
              <a:gd name="connsiteX143" fmla="*/ 242360 w 5734864"/>
              <a:gd name="connsiteY143" fmla="*/ 5460080 h 6858000"/>
              <a:gd name="connsiteX144" fmla="*/ 229880 w 5734864"/>
              <a:gd name="connsiteY144" fmla="*/ 5539714 h 6858000"/>
              <a:gd name="connsiteX145" fmla="*/ 204283 w 5734864"/>
              <a:gd name="connsiteY145" fmla="*/ 5639080 h 6858000"/>
              <a:gd name="connsiteX146" fmla="*/ 198948 w 5734864"/>
              <a:gd name="connsiteY146" fmla="*/ 5710958 h 6858000"/>
              <a:gd name="connsiteX147" fmla="*/ 192367 w 5734864"/>
              <a:gd name="connsiteY147" fmla="*/ 5719859 h 6858000"/>
              <a:gd name="connsiteX148" fmla="*/ 188035 w 5734864"/>
              <a:gd name="connsiteY148" fmla="*/ 5729935 h 6858000"/>
              <a:gd name="connsiteX149" fmla="*/ 188428 w 5734864"/>
              <a:gd name="connsiteY149" fmla="*/ 5731182 h 6858000"/>
              <a:gd name="connsiteX150" fmla="*/ 181635 w 5734864"/>
              <a:gd name="connsiteY150" fmla="*/ 5753538 h 6858000"/>
              <a:gd name="connsiteX151" fmla="*/ 169744 w 5734864"/>
              <a:gd name="connsiteY151" fmla="*/ 5796307 h 6858000"/>
              <a:gd name="connsiteX152" fmla="*/ 170351 w 5734864"/>
              <a:gd name="connsiteY152" fmla="*/ 5796644 h 6858000"/>
              <a:gd name="connsiteX153" fmla="*/ 171559 w 5734864"/>
              <a:gd name="connsiteY153" fmla="*/ 5803435 h 6858000"/>
              <a:gd name="connsiteX154" fmla="*/ 172284 w 5734864"/>
              <a:gd name="connsiteY154" fmla="*/ 5816391 h 6858000"/>
              <a:gd name="connsiteX155" fmla="*/ 182542 w 5734864"/>
              <a:gd name="connsiteY155" fmla="*/ 5846382 h 6858000"/>
              <a:gd name="connsiteX156" fmla="*/ 175877 w 5734864"/>
              <a:gd name="connsiteY156" fmla="*/ 5871336 h 6858000"/>
              <a:gd name="connsiteX157" fmla="*/ 174910 w 5734864"/>
              <a:gd name="connsiteY157" fmla="*/ 5876376 h 6858000"/>
              <a:gd name="connsiteX158" fmla="*/ 175047 w 5734864"/>
              <a:gd name="connsiteY158" fmla="*/ 5876483 h 6858000"/>
              <a:gd name="connsiteX159" fmla="*/ 174335 w 5734864"/>
              <a:gd name="connsiteY159" fmla="*/ 5881814 h 6858000"/>
              <a:gd name="connsiteX160" fmla="*/ 171273 w 5734864"/>
              <a:gd name="connsiteY160" fmla="*/ 5895339 h 6858000"/>
              <a:gd name="connsiteX161" fmla="*/ 171658 w 5734864"/>
              <a:gd name="connsiteY161" fmla="*/ 5898749 h 6858000"/>
              <a:gd name="connsiteX162" fmla="*/ 174658 w 5734864"/>
              <a:gd name="connsiteY162" fmla="*/ 5919558 h 6858000"/>
              <a:gd name="connsiteX163" fmla="*/ 169099 w 5734864"/>
              <a:gd name="connsiteY163" fmla="*/ 5984417 h 6858000"/>
              <a:gd name="connsiteX164" fmla="*/ 162007 w 5734864"/>
              <a:gd name="connsiteY164" fmla="*/ 6049043 h 6858000"/>
              <a:gd name="connsiteX165" fmla="*/ 156875 w 5734864"/>
              <a:gd name="connsiteY165" fmla="*/ 6114000 h 6858000"/>
              <a:gd name="connsiteX166" fmla="*/ 165441 w 5734864"/>
              <a:gd name="connsiteY166" fmla="*/ 6146938 h 6858000"/>
              <a:gd name="connsiteX167" fmla="*/ 165177 w 5734864"/>
              <a:gd name="connsiteY167" fmla="*/ 6150658 h 6858000"/>
              <a:gd name="connsiteX168" fmla="*/ 161772 w 5734864"/>
              <a:gd name="connsiteY168" fmla="*/ 6160011 h 6858000"/>
              <a:gd name="connsiteX169" fmla="*/ 160051 w 5734864"/>
              <a:gd name="connsiteY169" fmla="*/ 6163393 h 6858000"/>
              <a:gd name="connsiteX170" fmla="*/ 158473 w 5734864"/>
              <a:gd name="connsiteY170" fmla="*/ 6168628 h 6858000"/>
              <a:gd name="connsiteX171" fmla="*/ 158573 w 5734864"/>
              <a:gd name="connsiteY171" fmla="*/ 6168799 h 6858000"/>
              <a:gd name="connsiteX172" fmla="*/ 146463 w 5734864"/>
              <a:gd name="connsiteY172" fmla="*/ 6196671 h 6858000"/>
              <a:gd name="connsiteX173" fmla="*/ 150209 w 5734864"/>
              <a:gd name="connsiteY173" fmla="*/ 6232365 h 6858000"/>
              <a:gd name="connsiteX174" fmla="*/ 148544 w 5734864"/>
              <a:gd name="connsiteY174" fmla="*/ 6246162 h 6858000"/>
              <a:gd name="connsiteX175" fmla="*/ 148403 w 5734864"/>
              <a:gd name="connsiteY175" fmla="*/ 6253754 h 6858000"/>
              <a:gd name="connsiteX176" fmla="*/ 138880 w 5734864"/>
              <a:gd name="connsiteY176" fmla="*/ 6276449 h 6858000"/>
              <a:gd name="connsiteX177" fmla="*/ 138683 w 5734864"/>
              <a:gd name="connsiteY177" fmla="*/ 6279721 h 6858000"/>
              <a:gd name="connsiteX178" fmla="*/ 130721 w 5734864"/>
              <a:gd name="connsiteY178" fmla="*/ 6293675 h 6858000"/>
              <a:gd name="connsiteX179" fmla="*/ 120717 w 5734864"/>
              <a:gd name="connsiteY179" fmla="*/ 6313967 h 6858000"/>
              <a:gd name="connsiteX180" fmla="*/ 120841 w 5734864"/>
              <a:gd name="connsiteY180" fmla="*/ 6315437 h 6858000"/>
              <a:gd name="connsiteX181" fmla="*/ 115208 w 5734864"/>
              <a:gd name="connsiteY181" fmla="*/ 6324024 h 6858000"/>
              <a:gd name="connsiteX182" fmla="*/ 101217 w 5734864"/>
              <a:gd name="connsiteY182" fmla="*/ 6365923 h 6858000"/>
              <a:gd name="connsiteX183" fmla="*/ 74946 w 5734864"/>
              <a:gd name="connsiteY183" fmla="*/ 6556817 h 6858000"/>
              <a:gd name="connsiteX184" fmla="*/ 16001 w 5734864"/>
              <a:gd name="connsiteY184" fmla="*/ 6808678 h 6858000"/>
              <a:gd name="connsiteX185" fmla="*/ 0 w 5734864"/>
              <a:gd name="connsiteY185" fmla="*/ 6858000 h 6858000"/>
              <a:gd name="connsiteX186" fmla="*/ 5734864 w 5734864"/>
              <a:gd name="connsiteY186" fmla="*/ 6858000 h 6858000"/>
              <a:gd name="connsiteX187" fmla="*/ 5734864 w 5734864"/>
              <a:gd name="connsiteY18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</a:cxnLst>
            <a:rect l="l" t="t" r="r" b="b"/>
            <a:pathLst>
              <a:path w="5734864" h="6858000">
                <a:moveTo>
                  <a:pt x="5734864" y="0"/>
                </a:moveTo>
                <a:lnTo>
                  <a:pt x="771611" y="0"/>
                </a:lnTo>
                <a:cubicBezTo>
                  <a:pt x="771634" y="16369"/>
                  <a:pt x="771656" y="32739"/>
                  <a:pt x="771679" y="49108"/>
                </a:cubicBezTo>
                <a:cubicBezTo>
                  <a:pt x="775201" y="55622"/>
                  <a:pt x="788724" y="196721"/>
                  <a:pt x="794248" y="200968"/>
                </a:cubicBezTo>
                <a:lnTo>
                  <a:pt x="801749" y="414071"/>
                </a:lnTo>
                <a:cubicBezTo>
                  <a:pt x="807329" y="440933"/>
                  <a:pt x="835107" y="598697"/>
                  <a:pt x="818548" y="585467"/>
                </a:cubicBezTo>
                <a:cubicBezTo>
                  <a:pt x="856197" y="664140"/>
                  <a:pt x="837895" y="708473"/>
                  <a:pt x="857476" y="800623"/>
                </a:cubicBezTo>
                <a:cubicBezTo>
                  <a:pt x="822401" y="857344"/>
                  <a:pt x="855723" y="824571"/>
                  <a:pt x="851083" y="878903"/>
                </a:cubicBezTo>
                <a:cubicBezTo>
                  <a:pt x="884811" y="859448"/>
                  <a:pt x="834648" y="946397"/>
                  <a:pt x="873564" y="943826"/>
                </a:cubicBezTo>
                <a:cubicBezTo>
                  <a:pt x="871487" y="953795"/>
                  <a:pt x="868248" y="963533"/>
                  <a:pt x="864705" y="973328"/>
                </a:cubicBezTo>
                <a:lnTo>
                  <a:pt x="862869" y="978457"/>
                </a:lnTo>
                <a:lnTo>
                  <a:pt x="862233" y="998041"/>
                </a:lnTo>
                <a:lnTo>
                  <a:pt x="853665" y="1004750"/>
                </a:lnTo>
                <a:lnTo>
                  <a:pt x="847865" y="1070795"/>
                </a:lnTo>
                <a:cubicBezTo>
                  <a:pt x="870234" y="1110486"/>
                  <a:pt x="833172" y="1190441"/>
                  <a:pt x="862786" y="1238994"/>
                </a:cubicBezTo>
                <a:cubicBezTo>
                  <a:pt x="864699" y="1290599"/>
                  <a:pt x="860615" y="1347716"/>
                  <a:pt x="859345" y="1380427"/>
                </a:cubicBezTo>
                <a:cubicBezTo>
                  <a:pt x="845703" y="1396391"/>
                  <a:pt x="873184" y="1435525"/>
                  <a:pt x="855172" y="1435262"/>
                </a:cubicBezTo>
                <a:lnTo>
                  <a:pt x="860494" y="1453861"/>
                </a:lnTo>
                <a:lnTo>
                  <a:pt x="853731" y="1467047"/>
                </a:lnTo>
                <a:cubicBezTo>
                  <a:pt x="846549" y="1480528"/>
                  <a:pt x="841728" y="1491093"/>
                  <a:pt x="845847" y="1502307"/>
                </a:cubicBezTo>
                <a:lnTo>
                  <a:pt x="817613" y="1565166"/>
                </a:lnTo>
                <a:cubicBezTo>
                  <a:pt x="805468" y="1557258"/>
                  <a:pt x="816534" y="1596564"/>
                  <a:pt x="804223" y="1601941"/>
                </a:cubicBezTo>
                <a:cubicBezTo>
                  <a:pt x="794287" y="1604654"/>
                  <a:pt x="795328" y="1617209"/>
                  <a:pt x="791773" y="1627005"/>
                </a:cubicBezTo>
                <a:cubicBezTo>
                  <a:pt x="781684" y="1634393"/>
                  <a:pt x="772978" y="1683187"/>
                  <a:pt x="774645" y="1699922"/>
                </a:cubicBezTo>
                <a:cubicBezTo>
                  <a:pt x="785341" y="1746767"/>
                  <a:pt x="744845" y="1787099"/>
                  <a:pt x="752343" y="1824604"/>
                </a:cubicBezTo>
                <a:cubicBezTo>
                  <a:pt x="751502" y="1834578"/>
                  <a:pt x="749297" y="1842929"/>
                  <a:pt x="746254" y="1850222"/>
                </a:cubicBezTo>
                <a:lnTo>
                  <a:pt x="728600" y="1869603"/>
                </a:lnTo>
                <a:lnTo>
                  <a:pt x="724396" y="1883104"/>
                </a:lnTo>
                <a:lnTo>
                  <a:pt x="722165" y="1885924"/>
                </a:lnTo>
                <a:lnTo>
                  <a:pt x="721338" y="1887123"/>
                </a:lnTo>
                <a:lnTo>
                  <a:pt x="714840" y="1902274"/>
                </a:lnTo>
                <a:lnTo>
                  <a:pt x="722847" y="1929891"/>
                </a:lnTo>
                <a:lnTo>
                  <a:pt x="714660" y="1982709"/>
                </a:lnTo>
                <a:cubicBezTo>
                  <a:pt x="727725" y="2006201"/>
                  <a:pt x="714739" y="1997091"/>
                  <a:pt x="710759" y="2013010"/>
                </a:cubicBezTo>
                <a:cubicBezTo>
                  <a:pt x="707970" y="2027531"/>
                  <a:pt x="700788" y="2054714"/>
                  <a:pt x="697927" y="2069833"/>
                </a:cubicBezTo>
                <a:cubicBezTo>
                  <a:pt x="685211" y="2080229"/>
                  <a:pt x="698762" y="2088241"/>
                  <a:pt x="693594" y="2103731"/>
                </a:cubicBezTo>
                <a:cubicBezTo>
                  <a:pt x="688481" y="2110649"/>
                  <a:pt x="687183" y="2115973"/>
                  <a:pt x="691109" y="2124027"/>
                </a:cubicBezTo>
                <a:cubicBezTo>
                  <a:pt x="666413" y="2155740"/>
                  <a:pt x="688031" y="2144874"/>
                  <a:pt x="676593" y="2176182"/>
                </a:cubicBezTo>
                <a:cubicBezTo>
                  <a:pt x="665190" y="2202944"/>
                  <a:pt x="656416" y="2233857"/>
                  <a:pt x="633227" y="2258036"/>
                </a:cubicBezTo>
                <a:cubicBezTo>
                  <a:pt x="626930" y="2262191"/>
                  <a:pt x="623498" y="2274069"/>
                  <a:pt x="625564" y="2284567"/>
                </a:cubicBezTo>
                <a:cubicBezTo>
                  <a:pt x="625918" y="2286374"/>
                  <a:pt x="626427" y="2288071"/>
                  <a:pt x="627074" y="2289605"/>
                </a:cubicBezTo>
                <a:cubicBezTo>
                  <a:pt x="619029" y="2296628"/>
                  <a:pt x="616453" y="2303188"/>
                  <a:pt x="614574" y="2308717"/>
                </a:cubicBezTo>
                <a:lnTo>
                  <a:pt x="606890" y="2320662"/>
                </a:lnTo>
                <a:lnTo>
                  <a:pt x="605558" y="2327897"/>
                </a:lnTo>
                <a:lnTo>
                  <a:pt x="602202" y="2357749"/>
                </a:lnTo>
                <a:lnTo>
                  <a:pt x="600213" y="2364905"/>
                </a:lnTo>
                <a:lnTo>
                  <a:pt x="597160" y="2388351"/>
                </a:lnTo>
                <a:lnTo>
                  <a:pt x="597982" y="2402296"/>
                </a:lnTo>
                <a:lnTo>
                  <a:pt x="593150" y="2420015"/>
                </a:lnTo>
                <a:cubicBezTo>
                  <a:pt x="593044" y="2420926"/>
                  <a:pt x="592939" y="2421838"/>
                  <a:pt x="592833" y="2422749"/>
                </a:cubicBezTo>
                <a:lnTo>
                  <a:pt x="594479" y="2426002"/>
                </a:lnTo>
                <a:cubicBezTo>
                  <a:pt x="594168" y="2427683"/>
                  <a:pt x="593118" y="2429721"/>
                  <a:pt x="591963" y="2431950"/>
                </a:cubicBezTo>
                <a:cubicBezTo>
                  <a:pt x="591823" y="2432599"/>
                  <a:pt x="591684" y="2433248"/>
                  <a:pt x="591544" y="2433897"/>
                </a:cubicBezTo>
                <a:lnTo>
                  <a:pt x="589519" y="2451398"/>
                </a:lnTo>
                <a:cubicBezTo>
                  <a:pt x="589692" y="2452777"/>
                  <a:pt x="589864" y="2454157"/>
                  <a:pt x="590037" y="2455536"/>
                </a:cubicBezTo>
                <a:lnTo>
                  <a:pt x="588179" y="2462981"/>
                </a:lnTo>
                <a:lnTo>
                  <a:pt x="583434" y="2503991"/>
                </a:lnTo>
                <a:cubicBezTo>
                  <a:pt x="576530" y="2566058"/>
                  <a:pt x="570433" y="2625224"/>
                  <a:pt x="567942" y="2652936"/>
                </a:cubicBezTo>
                <a:cubicBezTo>
                  <a:pt x="570864" y="2658290"/>
                  <a:pt x="572739" y="2664095"/>
                  <a:pt x="573869" y="2670188"/>
                </a:cubicBezTo>
                <a:lnTo>
                  <a:pt x="575243" y="2688114"/>
                </a:lnTo>
                <a:lnTo>
                  <a:pt x="573824" y="2689856"/>
                </a:lnTo>
                <a:cubicBezTo>
                  <a:pt x="569972" y="2698471"/>
                  <a:pt x="569572" y="2704494"/>
                  <a:pt x="570699" y="2709353"/>
                </a:cubicBezTo>
                <a:lnTo>
                  <a:pt x="573192" y="2714527"/>
                </a:lnTo>
                <a:cubicBezTo>
                  <a:pt x="572809" y="2719080"/>
                  <a:pt x="572427" y="2723634"/>
                  <a:pt x="572044" y="2728187"/>
                </a:cubicBezTo>
                <a:cubicBezTo>
                  <a:pt x="572184" y="2737412"/>
                  <a:pt x="572325" y="2746638"/>
                  <a:pt x="572465" y="2755863"/>
                </a:cubicBezTo>
                <a:lnTo>
                  <a:pt x="570028" y="2760324"/>
                </a:lnTo>
                <a:lnTo>
                  <a:pt x="566748" y="2800948"/>
                </a:lnTo>
                <a:lnTo>
                  <a:pt x="565509" y="2801167"/>
                </a:lnTo>
                <a:cubicBezTo>
                  <a:pt x="562655" y="2802587"/>
                  <a:pt x="560408" y="2805381"/>
                  <a:pt x="559367" y="2811129"/>
                </a:cubicBezTo>
                <a:cubicBezTo>
                  <a:pt x="543471" y="2797318"/>
                  <a:pt x="552020" y="2812773"/>
                  <a:pt x="550354" y="2830949"/>
                </a:cubicBezTo>
                <a:cubicBezTo>
                  <a:pt x="525292" y="2813553"/>
                  <a:pt x="531129" y="2868192"/>
                  <a:pt x="514795" y="2872433"/>
                </a:cubicBezTo>
                <a:lnTo>
                  <a:pt x="509875" y="2923099"/>
                </a:lnTo>
                <a:lnTo>
                  <a:pt x="509577" y="2923197"/>
                </a:lnTo>
                <a:cubicBezTo>
                  <a:pt x="508704" y="2924865"/>
                  <a:pt x="508038" y="2927556"/>
                  <a:pt x="507597" y="2931868"/>
                </a:cubicBezTo>
                <a:cubicBezTo>
                  <a:pt x="507524" y="2934019"/>
                  <a:pt x="507452" y="2936171"/>
                  <a:pt x="507379" y="2938322"/>
                </a:cubicBezTo>
                <a:lnTo>
                  <a:pt x="504725" y="2954519"/>
                </a:lnTo>
                <a:lnTo>
                  <a:pt x="502018" y="2959643"/>
                </a:lnTo>
                <a:lnTo>
                  <a:pt x="498360" y="2961019"/>
                </a:lnTo>
                <a:lnTo>
                  <a:pt x="498483" y="2962590"/>
                </a:lnTo>
                <a:cubicBezTo>
                  <a:pt x="502388" y="2975027"/>
                  <a:pt x="510202" y="2980016"/>
                  <a:pt x="484403" y="2990538"/>
                </a:cubicBezTo>
                <a:cubicBezTo>
                  <a:pt x="489425" y="3018352"/>
                  <a:pt x="474337" y="3021029"/>
                  <a:pt x="463075" y="3055956"/>
                </a:cubicBezTo>
                <a:cubicBezTo>
                  <a:pt x="469487" y="3072485"/>
                  <a:pt x="464165" y="3083955"/>
                  <a:pt x="455013" y="3094482"/>
                </a:cubicBezTo>
                <a:cubicBezTo>
                  <a:pt x="453131" y="3130054"/>
                  <a:pt x="437643" y="3160106"/>
                  <a:pt x="428391" y="3198850"/>
                </a:cubicBezTo>
                <a:lnTo>
                  <a:pt x="401440" y="3307560"/>
                </a:lnTo>
                <a:lnTo>
                  <a:pt x="386076" y="3373943"/>
                </a:lnTo>
                <a:cubicBezTo>
                  <a:pt x="386236" y="3376061"/>
                  <a:pt x="380537" y="3378856"/>
                  <a:pt x="374726" y="3381364"/>
                </a:cubicBezTo>
                <a:lnTo>
                  <a:pt x="369145" y="3383729"/>
                </a:lnTo>
                <a:lnTo>
                  <a:pt x="364294" y="3414159"/>
                </a:lnTo>
                <a:lnTo>
                  <a:pt x="366450" y="3436925"/>
                </a:lnTo>
                <a:lnTo>
                  <a:pt x="351743" y="3521619"/>
                </a:lnTo>
                <a:lnTo>
                  <a:pt x="345784" y="3603757"/>
                </a:lnTo>
                <a:cubicBezTo>
                  <a:pt x="345255" y="3619979"/>
                  <a:pt x="344727" y="3636202"/>
                  <a:pt x="344198" y="3652424"/>
                </a:cubicBezTo>
                <a:lnTo>
                  <a:pt x="352450" y="3665222"/>
                </a:lnTo>
                <a:lnTo>
                  <a:pt x="342621" y="3700804"/>
                </a:lnTo>
                <a:lnTo>
                  <a:pt x="341514" y="3734774"/>
                </a:lnTo>
                <a:cubicBezTo>
                  <a:pt x="341212" y="3751567"/>
                  <a:pt x="340909" y="3768360"/>
                  <a:pt x="340607" y="3785153"/>
                </a:cubicBezTo>
                <a:cubicBezTo>
                  <a:pt x="340640" y="3786161"/>
                  <a:pt x="340674" y="3787169"/>
                  <a:pt x="340707" y="3788177"/>
                </a:cubicBezTo>
                <a:cubicBezTo>
                  <a:pt x="340592" y="3791719"/>
                  <a:pt x="340476" y="3795261"/>
                  <a:pt x="340361" y="3798803"/>
                </a:cubicBezTo>
                <a:cubicBezTo>
                  <a:pt x="340121" y="3812119"/>
                  <a:pt x="339882" y="3825434"/>
                  <a:pt x="339642" y="3838750"/>
                </a:cubicBezTo>
                <a:cubicBezTo>
                  <a:pt x="337363" y="3949044"/>
                  <a:pt x="361794" y="3960437"/>
                  <a:pt x="360295" y="4015196"/>
                </a:cubicBezTo>
                <a:lnTo>
                  <a:pt x="339043" y="4052778"/>
                </a:lnTo>
                <a:lnTo>
                  <a:pt x="339343" y="4096257"/>
                </a:lnTo>
                <a:cubicBezTo>
                  <a:pt x="362058" y="4159145"/>
                  <a:pt x="332404" y="4250479"/>
                  <a:pt x="340786" y="4321136"/>
                </a:cubicBezTo>
                <a:cubicBezTo>
                  <a:pt x="341421" y="4376624"/>
                  <a:pt x="344189" y="4407708"/>
                  <a:pt x="343158" y="4429174"/>
                </a:cubicBezTo>
                <a:cubicBezTo>
                  <a:pt x="340948" y="4436304"/>
                  <a:pt x="337887" y="4443121"/>
                  <a:pt x="334599" y="4449938"/>
                </a:cubicBezTo>
                <a:lnTo>
                  <a:pt x="332890" y="4453515"/>
                </a:lnTo>
                <a:lnTo>
                  <a:pt x="331105" y="4467941"/>
                </a:lnTo>
                <a:lnTo>
                  <a:pt x="324289" y="4471861"/>
                </a:lnTo>
                <a:lnTo>
                  <a:pt x="317079" y="4493468"/>
                </a:lnTo>
                <a:cubicBezTo>
                  <a:pt x="315353" y="4501584"/>
                  <a:pt x="314639" y="4510343"/>
                  <a:pt x="315557" y="4520067"/>
                </a:cubicBezTo>
                <a:cubicBezTo>
                  <a:pt x="315451" y="4525669"/>
                  <a:pt x="315346" y="4531270"/>
                  <a:pt x="315240" y="4536872"/>
                </a:cubicBezTo>
                <a:lnTo>
                  <a:pt x="316200" y="4538297"/>
                </a:lnTo>
                <a:cubicBezTo>
                  <a:pt x="316738" y="4541182"/>
                  <a:pt x="316785" y="4544563"/>
                  <a:pt x="317507" y="4547582"/>
                </a:cubicBezTo>
                <a:cubicBezTo>
                  <a:pt x="322716" y="4552468"/>
                  <a:pt x="324912" y="4582137"/>
                  <a:pt x="323078" y="4592102"/>
                </a:cubicBezTo>
                <a:cubicBezTo>
                  <a:pt x="314597" y="4619728"/>
                  <a:pt x="334923" y="4645745"/>
                  <a:pt x="328722" y="4667914"/>
                </a:cubicBezTo>
                <a:cubicBezTo>
                  <a:pt x="330810" y="4685069"/>
                  <a:pt x="333803" y="4690356"/>
                  <a:pt x="335597" y="4695035"/>
                </a:cubicBezTo>
                <a:lnTo>
                  <a:pt x="339485" y="4695979"/>
                </a:lnTo>
                <a:lnTo>
                  <a:pt x="341089" y="4704268"/>
                </a:lnTo>
                <a:lnTo>
                  <a:pt x="342177" y="4706060"/>
                </a:lnTo>
                <a:cubicBezTo>
                  <a:pt x="344268" y="4709474"/>
                  <a:pt x="346234" y="4712931"/>
                  <a:pt x="347751" y="4716754"/>
                </a:cubicBezTo>
                <a:lnTo>
                  <a:pt x="344125" y="4764669"/>
                </a:lnTo>
                <a:lnTo>
                  <a:pt x="340188" y="4779386"/>
                </a:lnTo>
                <a:lnTo>
                  <a:pt x="335146" y="4787491"/>
                </a:lnTo>
                <a:lnTo>
                  <a:pt x="319124" y="4843514"/>
                </a:lnTo>
                <a:lnTo>
                  <a:pt x="305956" y="4881505"/>
                </a:lnTo>
                <a:lnTo>
                  <a:pt x="301062" y="4889332"/>
                </a:lnTo>
                <a:lnTo>
                  <a:pt x="302141" y="4899400"/>
                </a:lnTo>
                <a:cubicBezTo>
                  <a:pt x="302767" y="4900706"/>
                  <a:pt x="303536" y="4901803"/>
                  <a:pt x="304424" y="4902664"/>
                </a:cubicBezTo>
                <a:lnTo>
                  <a:pt x="293123" y="4932769"/>
                </a:lnTo>
                <a:lnTo>
                  <a:pt x="292275" y="4936482"/>
                </a:lnTo>
                <a:lnTo>
                  <a:pt x="288304" y="4962325"/>
                </a:lnTo>
                <a:cubicBezTo>
                  <a:pt x="288009" y="4988948"/>
                  <a:pt x="287715" y="5015570"/>
                  <a:pt x="287420" y="5042193"/>
                </a:cubicBezTo>
                <a:cubicBezTo>
                  <a:pt x="295373" y="5039737"/>
                  <a:pt x="281659" y="5060438"/>
                  <a:pt x="287020" y="5065655"/>
                </a:cubicBezTo>
                <a:cubicBezTo>
                  <a:pt x="291675" y="5068928"/>
                  <a:pt x="288601" y="5075970"/>
                  <a:pt x="288488" y="5082216"/>
                </a:cubicBezTo>
                <a:cubicBezTo>
                  <a:pt x="292282" y="5088207"/>
                  <a:pt x="287008" y="5117775"/>
                  <a:pt x="282763" y="5127114"/>
                </a:cubicBezTo>
                <a:cubicBezTo>
                  <a:pt x="267723" y="5152218"/>
                  <a:pt x="280799" y="5182399"/>
                  <a:pt x="269316" y="5202682"/>
                </a:cubicBezTo>
                <a:cubicBezTo>
                  <a:pt x="267050" y="5219969"/>
                  <a:pt x="268614" y="5225841"/>
                  <a:pt x="269174" y="5230835"/>
                </a:cubicBezTo>
                <a:lnTo>
                  <a:pt x="272679" y="5232660"/>
                </a:lnTo>
                <a:lnTo>
                  <a:pt x="272160" y="5241150"/>
                </a:lnTo>
                <a:lnTo>
                  <a:pt x="272760" y="5243156"/>
                </a:lnTo>
                <a:cubicBezTo>
                  <a:pt x="273922" y="5246984"/>
                  <a:pt x="274952" y="5250824"/>
                  <a:pt x="275462" y="5254919"/>
                </a:cubicBezTo>
                <a:cubicBezTo>
                  <a:pt x="258407" y="5258851"/>
                  <a:pt x="276976" y="5290392"/>
                  <a:pt x="262897" y="5286259"/>
                </a:cubicBezTo>
                <a:cubicBezTo>
                  <a:pt x="262724" y="5309439"/>
                  <a:pt x="239612" y="5337531"/>
                  <a:pt x="252761" y="5357801"/>
                </a:cubicBezTo>
                <a:cubicBezTo>
                  <a:pt x="248775" y="5392256"/>
                  <a:pt x="247799" y="5423412"/>
                  <a:pt x="242360" y="5460080"/>
                </a:cubicBezTo>
                <a:cubicBezTo>
                  <a:pt x="232632" y="5488478"/>
                  <a:pt x="242025" y="5519143"/>
                  <a:pt x="229880" y="5539714"/>
                </a:cubicBezTo>
                <a:cubicBezTo>
                  <a:pt x="230558" y="5572454"/>
                  <a:pt x="222150" y="5613340"/>
                  <a:pt x="204283" y="5639080"/>
                </a:cubicBezTo>
                <a:cubicBezTo>
                  <a:pt x="201596" y="5674226"/>
                  <a:pt x="191051" y="5680198"/>
                  <a:pt x="198948" y="5710958"/>
                </a:cubicBezTo>
                <a:cubicBezTo>
                  <a:pt x="196338" y="5713534"/>
                  <a:pt x="194185" y="5716550"/>
                  <a:pt x="192367" y="5719859"/>
                </a:cubicBezTo>
                <a:lnTo>
                  <a:pt x="188035" y="5729935"/>
                </a:lnTo>
                <a:lnTo>
                  <a:pt x="188428" y="5731182"/>
                </a:lnTo>
                <a:lnTo>
                  <a:pt x="181635" y="5753538"/>
                </a:lnTo>
                <a:lnTo>
                  <a:pt x="169744" y="5796307"/>
                </a:lnTo>
                <a:lnTo>
                  <a:pt x="170351" y="5796644"/>
                </a:lnTo>
                <a:cubicBezTo>
                  <a:pt x="171558" y="5797954"/>
                  <a:pt x="172173" y="5799948"/>
                  <a:pt x="171559" y="5803435"/>
                </a:cubicBezTo>
                <a:cubicBezTo>
                  <a:pt x="182664" y="5798231"/>
                  <a:pt x="175075" y="5805646"/>
                  <a:pt x="172284" y="5816391"/>
                </a:cubicBezTo>
                <a:cubicBezTo>
                  <a:pt x="188911" y="5810703"/>
                  <a:pt x="174844" y="5841128"/>
                  <a:pt x="182542" y="5846382"/>
                </a:cubicBezTo>
                <a:cubicBezTo>
                  <a:pt x="180118" y="5854404"/>
                  <a:pt x="177856" y="5862781"/>
                  <a:pt x="175877" y="5871336"/>
                </a:cubicBezTo>
                <a:lnTo>
                  <a:pt x="174910" y="5876376"/>
                </a:lnTo>
                <a:lnTo>
                  <a:pt x="175047" y="5876483"/>
                </a:lnTo>
                <a:cubicBezTo>
                  <a:pt x="175167" y="5877594"/>
                  <a:pt x="174973" y="5879257"/>
                  <a:pt x="174335" y="5881814"/>
                </a:cubicBezTo>
                <a:lnTo>
                  <a:pt x="171273" y="5895339"/>
                </a:lnTo>
                <a:cubicBezTo>
                  <a:pt x="171401" y="5896476"/>
                  <a:pt x="171530" y="5897612"/>
                  <a:pt x="171658" y="5898749"/>
                </a:cubicBezTo>
                <a:lnTo>
                  <a:pt x="174658" y="5919558"/>
                </a:lnTo>
                <a:cubicBezTo>
                  <a:pt x="173958" y="5933601"/>
                  <a:pt x="171208" y="5962838"/>
                  <a:pt x="169099" y="5984417"/>
                </a:cubicBezTo>
                <a:cubicBezTo>
                  <a:pt x="162916" y="6005205"/>
                  <a:pt x="164971" y="6025162"/>
                  <a:pt x="162007" y="6049043"/>
                </a:cubicBezTo>
                <a:cubicBezTo>
                  <a:pt x="150795" y="6073830"/>
                  <a:pt x="160091" y="6088483"/>
                  <a:pt x="156875" y="6114000"/>
                </a:cubicBezTo>
                <a:cubicBezTo>
                  <a:pt x="141597" y="6134477"/>
                  <a:pt x="163381" y="6133378"/>
                  <a:pt x="165441" y="6146938"/>
                </a:cubicBezTo>
                <a:lnTo>
                  <a:pt x="165177" y="6150658"/>
                </a:lnTo>
                <a:lnTo>
                  <a:pt x="161772" y="6160011"/>
                </a:lnTo>
                <a:lnTo>
                  <a:pt x="160051" y="6163393"/>
                </a:lnTo>
                <a:cubicBezTo>
                  <a:pt x="159032" y="6165775"/>
                  <a:pt x="158564" y="6167421"/>
                  <a:pt x="158473" y="6168628"/>
                </a:cubicBezTo>
                <a:cubicBezTo>
                  <a:pt x="158506" y="6168685"/>
                  <a:pt x="158540" y="6168742"/>
                  <a:pt x="158573" y="6168799"/>
                </a:cubicBezTo>
                <a:lnTo>
                  <a:pt x="146463" y="6196671"/>
                </a:lnTo>
                <a:cubicBezTo>
                  <a:pt x="152348" y="6205503"/>
                  <a:pt x="134460" y="6231012"/>
                  <a:pt x="150209" y="6232365"/>
                </a:cubicBezTo>
                <a:cubicBezTo>
                  <a:pt x="145821" y="6242321"/>
                  <a:pt x="137774" y="6246719"/>
                  <a:pt x="148544" y="6246162"/>
                </a:cubicBezTo>
                <a:cubicBezTo>
                  <a:pt x="147378" y="6249522"/>
                  <a:pt x="147566" y="6251866"/>
                  <a:pt x="148403" y="6253754"/>
                </a:cubicBezTo>
                <a:lnTo>
                  <a:pt x="138880" y="6276449"/>
                </a:lnTo>
                <a:cubicBezTo>
                  <a:pt x="138814" y="6277540"/>
                  <a:pt x="138749" y="6278630"/>
                  <a:pt x="138683" y="6279721"/>
                </a:cubicBezTo>
                <a:lnTo>
                  <a:pt x="130721" y="6293675"/>
                </a:lnTo>
                <a:lnTo>
                  <a:pt x="120717" y="6313967"/>
                </a:lnTo>
                <a:cubicBezTo>
                  <a:pt x="120758" y="6314457"/>
                  <a:pt x="120800" y="6314947"/>
                  <a:pt x="120841" y="6315437"/>
                </a:cubicBezTo>
                <a:lnTo>
                  <a:pt x="115208" y="6324024"/>
                </a:lnTo>
                <a:cubicBezTo>
                  <a:pt x="113007" y="6326672"/>
                  <a:pt x="103991" y="6364381"/>
                  <a:pt x="101217" y="6365923"/>
                </a:cubicBezTo>
                <a:lnTo>
                  <a:pt x="74946" y="6556817"/>
                </a:lnTo>
                <a:cubicBezTo>
                  <a:pt x="55357" y="6665926"/>
                  <a:pt x="35695" y="6744075"/>
                  <a:pt x="16001" y="6808678"/>
                </a:cubicBezTo>
                <a:lnTo>
                  <a:pt x="0" y="6858000"/>
                </a:lnTo>
                <a:lnTo>
                  <a:pt x="5734864" y="6858000"/>
                </a:lnTo>
                <a:lnTo>
                  <a:pt x="5734864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4C5BF80D-47FC-F26B-97D0-8E7EE41D96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408" y="992094"/>
            <a:ext cx="3616913" cy="279516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Avant</a:t>
            </a:r>
          </a:p>
        </p:txBody>
      </p:sp>
      <p:pic>
        <p:nvPicPr>
          <p:cNvPr id="5" name="Espace réservé du contenu 4" descr="Une image contenant véhicule, Véhicule terrestre, texte, plein air&#10;&#10;Le contenu généré par l’IA peut être incorrect.">
            <a:extLst>
              <a:ext uri="{FF2B5EF4-FFF2-40B4-BE49-F238E27FC236}">
                <a16:creationId xmlns:a16="http://schemas.microsoft.com/office/drawing/2014/main" id="{059B5286-2DC7-439B-0721-E6FD032A09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1" r="-1" b="-1"/>
          <a:stretch>
            <a:fillRect/>
          </a:stretch>
        </p:blipFill>
        <p:spPr>
          <a:xfrm>
            <a:off x="5895751" y="918949"/>
            <a:ext cx="5708649" cy="4990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932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8" name="Rectangle 77">
            <a:extLst>
              <a:ext uri="{FF2B5EF4-FFF2-40B4-BE49-F238E27FC236}">
                <a16:creationId xmlns:a16="http://schemas.microsoft.com/office/drawing/2014/main" id="{3C54F4CE-85F0-46ED-80DA-9518C9251A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DADD1FCA-8ACB-4958-81DD-4CDD6D3E19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5802086" cy="6858000"/>
          </a:xfrm>
          <a:custGeom>
            <a:avLst/>
            <a:gdLst>
              <a:gd name="connsiteX0" fmla="*/ 5734864 w 5734864"/>
              <a:gd name="connsiteY0" fmla="*/ 0 h 6858000"/>
              <a:gd name="connsiteX1" fmla="*/ 771611 w 5734864"/>
              <a:gd name="connsiteY1" fmla="*/ 0 h 6858000"/>
              <a:gd name="connsiteX2" fmla="*/ 771679 w 5734864"/>
              <a:gd name="connsiteY2" fmla="*/ 49108 h 6858000"/>
              <a:gd name="connsiteX3" fmla="*/ 794248 w 5734864"/>
              <a:gd name="connsiteY3" fmla="*/ 200968 h 6858000"/>
              <a:gd name="connsiteX4" fmla="*/ 801749 w 5734864"/>
              <a:gd name="connsiteY4" fmla="*/ 414071 h 6858000"/>
              <a:gd name="connsiteX5" fmla="*/ 818548 w 5734864"/>
              <a:gd name="connsiteY5" fmla="*/ 585467 h 6858000"/>
              <a:gd name="connsiteX6" fmla="*/ 857476 w 5734864"/>
              <a:gd name="connsiteY6" fmla="*/ 800623 h 6858000"/>
              <a:gd name="connsiteX7" fmla="*/ 851083 w 5734864"/>
              <a:gd name="connsiteY7" fmla="*/ 878903 h 6858000"/>
              <a:gd name="connsiteX8" fmla="*/ 873564 w 5734864"/>
              <a:gd name="connsiteY8" fmla="*/ 943826 h 6858000"/>
              <a:gd name="connsiteX9" fmla="*/ 864705 w 5734864"/>
              <a:gd name="connsiteY9" fmla="*/ 973328 h 6858000"/>
              <a:gd name="connsiteX10" fmla="*/ 862869 w 5734864"/>
              <a:gd name="connsiteY10" fmla="*/ 978457 h 6858000"/>
              <a:gd name="connsiteX11" fmla="*/ 862233 w 5734864"/>
              <a:gd name="connsiteY11" fmla="*/ 998041 h 6858000"/>
              <a:gd name="connsiteX12" fmla="*/ 853665 w 5734864"/>
              <a:gd name="connsiteY12" fmla="*/ 1004750 h 6858000"/>
              <a:gd name="connsiteX13" fmla="*/ 846695 w 5734864"/>
              <a:gd name="connsiteY13" fmla="*/ 1035077 h 6858000"/>
              <a:gd name="connsiteX14" fmla="*/ 847865 w 5734864"/>
              <a:gd name="connsiteY14" fmla="*/ 1070795 h 6858000"/>
              <a:gd name="connsiteX15" fmla="*/ 862786 w 5734864"/>
              <a:gd name="connsiteY15" fmla="*/ 1238994 h 6858000"/>
              <a:gd name="connsiteX16" fmla="*/ 859345 w 5734864"/>
              <a:gd name="connsiteY16" fmla="*/ 1380427 h 6858000"/>
              <a:gd name="connsiteX17" fmla="*/ 855172 w 5734864"/>
              <a:gd name="connsiteY17" fmla="*/ 1435262 h 6858000"/>
              <a:gd name="connsiteX18" fmla="*/ 860494 w 5734864"/>
              <a:gd name="connsiteY18" fmla="*/ 1453861 h 6858000"/>
              <a:gd name="connsiteX19" fmla="*/ 853731 w 5734864"/>
              <a:gd name="connsiteY19" fmla="*/ 1467047 h 6858000"/>
              <a:gd name="connsiteX20" fmla="*/ 845847 w 5734864"/>
              <a:gd name="connsiteY20" fmla="*/ 1502307 h 6858000"/>
              <a:gd name="connsiteX21" fmla="*/ 817613 w 5734864"/>
              <a:gd name="connsiteY21" fmla="*/ 1565166 h 6858000"/>
              <a:gd name="connsiteX22" fmla="*/ 804223 w 5734864"/>
              <a:gd name="connsiteY22" fmla="*/ 1601941 h 6858000"/>
              <a:gd name="connsiteX23" fmla="*/ 791773 w 5734864"/>
              <a:gd name="connsiteY23" fmla="*/ 1627005 h 6858000"/>
              <a:gd name="connsiteX24" fmla="*/ 774645 w 5734864"/>
              <a:gd name="connsiteY24" fmla="*/ 1699922 h 6858000"/>
              <a:gd name="connsiteX25" fmla="*/ 752343 w 5734864"/>
              <a:gd name="connsiteY25" fmla="*/ 1824604 h 6858000"/>
              <a:gd name="connsiteX26" fmla="*/ 746254 w 5734864"/>
              <a:gd name="connsiteY26" fmla="*/ 1850222 h 6858000"/>
              <a:gd name="connsiteX27" fmla="*/ 728600 w 5734864"/>
              <a:gd name="connsiteY27" fmla="*/ 1869603 h 6858000"/>
              <a:gd name="connsiteX28" fmla="*/ 724396 w 5734864"/>
              <a:gd name="connsiteY28" fmla="*/ 1883104 h 6858000"/>
              <a:gd name="connsiteX29" fmla="*/ 722165 w 5734864"/>
              <a:gd name="connsiteY29" fmla="*/ 1885924 h 6858000"/>
              <a:gd name="connsiteX30" fmla="*/ 721338 w 5734864"/>
              <a:gd name="connsiteY30" fmla="*/ 1887123 h 6858000"/>
              <a:gd name="connsiteX31" fmla="*/ 714840 w 5734864"/>
              <a:gd name="connsiteY31" fmla="*/ 1902274 h 6858000"/>
              <a:gd name="connsiteX32" fmla="*/ 722847 w 5734864"/>
              <a:gd name="connsiteY32" fmla="*/ 1929891 h 6858000"/>
              <a:gd name="connsiteX33" fmla="*/ 719647 w 5734864"/>
              <a:gd name="connsiteY33" fmla="*/ 1936120 h 6858000"/>
              <a:gd name="connsiteX34" fmla="*/ 714660 w 5734864"/>
              <a:gd name="connsiteY34" fmla="*/ 1982709 h 6858000"/>
              <a:gd name="connsiteX35" fmla="*/ 710759 w 5734864"/>
              <a:gd name="connsiteY35" fmla="*/ 2013010 h 6858000"/>
              <a:gd name="connsiteX36" fmla="*/ 697927 w 5734864"/>
              <a:gd name="connsiteY36" fmla="*/ 2069833 h 6858000"/>
              <a:gd name="connsiteX37" fmla="*/ 693594 w 5734864"/>
              <a:gd name="connsiteY37" fmla="*/ 2103731 h 6858000"/>
              <a:gd name="connsiteX38" fmla="*/ 691109 w 5734864"/>
              <a:gd name="connsiteY38" fmla="*/ 2124027 h 6858000"/>
              <a:gd name="connsiteX39" fmla="*/ 676593 w 5734864"/>
              <a:gd name="connsiteY39" fmla="*/ 2176182 h 6858000"/>
              <a:gd name="connsiteX40" fmla="*/ 633227 w 5734864"/>
              <a:gd name="connsiteY40" fmla="*/ 2258036 h 6858000"/>
              <a:gd name="connsiteX41" fmla="*/ 625564 w 5734864"/>
              <a:gd name="connsiteY41" fmla="*/ 2284567 h 6858000"/>
              <a:gd name="connsiteX42" fmla="*/ 627074 w 5734864"/>
              <a:gd name="connsiteY42" fmla="*/ 2289605 h 6858000"/>
              <a:gd name="connsiteX43" fmla="*/ 614574 w 5734864"/>
              <a:gd name="connsiteY43" fmla="*/ 2308717 h 6858000"/>
              <a:gd name="connsiteX44" fmla="*/ 606890 w 5734864"/>
              <a:gd name="connsiteY44" fmla="*/ 2320662 h 6858000"/>
              <a:gd name="connsiteX45" fmla="*/ 605558 w 5734864"/>
              <a:gd name="connsiteY45" fmla="*/ 2327897 h 6858000"/>
              <a:gd name="connsiteX46" fmla="*/ 602202 w 5734864"/>
              <a:gd name="connsiteY46" fmla="*/ 2357749 h 6858000"/>
              <a:gd name="connsiteX47" fmla="*/ 600213 w 5734864"/>
              <a:gd name="connsiteY47" fmla="*/ 2364905 h 6858000"/>
              <a:gd name="connsiteX48" fmla="*/ 597160 w 5734864"/>
              <a:gd name="connsiteY48" fmla="*/ 2388351 h 6858000"/>
              <a:gd name="connsiteX49" fmla="*/ 597982 w 5734864"/>
              <a:gd name="connsiteY49" fmla="*/ 2402296 h 6858000"/>
              <a:gd name="connsiteX50" fmla="*/ 593150 w 5734864"/>
              <a:gd name="connsiteY50" fmla="*/ 2420015 h 6858000"/>
              <a:gd name="connsiteX51" fmla="*/ 592833 w 5734864"/>
              <a:gd name="connsiteY51" fmla="*/ 2422749 h 6858000"/>
              <a:gd name="connsiteX52" fmla="*/ 594479 w 5734864"/>
              <a:gd name="connsiteY52" fmla="*/ 2426002 h 6858000"/>
              <a:gd name="connsiteX53" fmla="*/ 591963 w 5734864"/>
              <a:gd name="connsiteY53" fmla="*/ 2431950 h 6858000"/>
              <a:gd name="connsiteX54" fmla="*/ 591544 w 5734864"/>
              <a:gd name="connsiteY54" fmla="*/ 2433897 h 6858000"/>
              <a:gd name="connsiteX55" fmla="*/ 589519 w 5734864"/>
              <a:gd name="connsiteY55" fmla="*/ 2451398 h 6858000"/>
              <a:gd name="connsiteX56" fmla="*/ 590037 w 5734864"/>
              <a:gd name="connsiteY56" fmla="*/ 2455536 h 6858000"/>
              <a:gd name="connsiteX57" fmla="*/ 588179 w 5734864"/>
              <a:gd name="connsiteY57" fmla="*/ 2462981 h 6858000"/>
              <a:gd name="connsiteX58" fmla="*/ 583434 w 5734864"/>
              <a:gd name="connsiteY58" fmla="*/ 2503991 h 6858000"/>
              <a:gd name="connsiteX59" fmla="*/ 567942 w 5734864"/>
              <a:gd name="connsiteY59" fmla="*/ 2652936 h 6858000"/>
              <a:gd name="connsiteX60" fmla="*/ 573869 w 5734864"/>
              <a:gd name="connsiteY60" fmla="*/ 2670188 h 6858000"/>
              <a:gd name="connsiteX61" fmla="*/ 575243 w 5734864"/>
              <a:gd name="connsiteY61" fmla="*/ 2688114 h 6858000"/>
              <a:gd name="connsiteX62" fmla="*/ 573824 w 5734864"/>
              <a:gd name="connsiteY62" fmla="*/ 2689856 h 6858000"/>
              <a:gd name="connsiteX63" fmla="*/ 570699 w 5734864"/>
              <a:gd name="connsiteY63" fmla="*/ 2709353 h 6858000"/>
              <a:gd name="connsiteX64" fmla="*/ 573192 w 5734864"/>
              <a:gd name="connsiteY64" fmla="*/ 2714527 h 6858000"/>
              <a:gd name="connsiteX65" fmla="*/ 572044 w 5734864"/>
              <a:gd name="connsiteY65" fmla="*/ 2728187 h 6858000"/>
              <a:gd name="connsiteX66" fmla="*/ 572465 w 5734864"/>
              <a:gd name="connsiteY66" fmla="*/ 2755863 h 6858000"/>
              <a:gd name="connsiteX67" fmla="*/ 570028 w 5734864"/>
              <a:gd name="connsiteY67" fmla="*/ 2760324 h 6858000"/>
              <a:gd name="connsiteX68" fmla="*/ 566748 w 5734864"/>
              <a:gd name="connsiteY68" fmla="*/ 2800948 h 6858000"/>
              <a:gd name="connsiteX69" fmla="*/ 565509 w 5734864"/>
              <a:gd name="connsiteY69" fmla="*/ 2801167 h 6858000"/>
              <a:gd name="connsiteX70" fmla="*/ 559367 w 5734864"/>
              <a:gd name="connsiteY70" fmla="*/ 2811129 h 6858000"/>
              <a:gd name="connsiteX71" fmla="*/ 550354 w 5734864"/>
              <a:gd name="connsiteY71" fmla="*/ 2830949 h 6858000"/>
              <a:gd name="connsiteX72" fmla="*/ 514795 w 5734864"/>
              <a:gd name="connsiteY72" fmla="*/ 2872433 h 6858000"/>
              <a:gd name="connsiteX73" fmla="*/ 509875 w 5734864"/>
              <a:gd name="connsiteY73" fmla="*/ 2923099 h 6858000"/>
              <a:gd name="connsiteX74" fmla="*/ 509577 w 5734864"/>
              <a:gd name="connsiteY74" fmla="*/ 2923197 h 6858000"/>
              <a:gd name="connsiteX75" fmla="*/ 507597 w 5734864"/>
              <a:gd name="connsiteY75" fmla="*/ 2931868 h 6858000"/>
              <a:gd name="connsiteX76" fmla="*/ 507379 w 5734864"/>
              <a:gd name="connsiteY76" fmla="*/ 2938322 h 6858000"/>
              <a:gd name="connsiteX77" fmla="*/ 504725 w 5734864"/>
              <a:gd name="connsiteY77" fmla="*/ 2954519 h 6858000"/>
              <a:gd name="connsiteX78" fmla="*/ 502018 w 5734864"/>
              <a:gd name="connsiteY78" fmla="*/ 2959643 h 6858000"/>
              <a:gd name="connsiteX79" fmla="*/ 498360 w 5734864"/>
              <a:gd name="connsiteY79" fmla="*/ 2961019 h 6858000"/>
              <a:gd name="connsiteX80" fmla="*/ 498483 w 5734864"/>
              <a:gd name="connsiteY80" fmla="*/ 2962590 h 6858000"/>
              <a:gd name="connsiteX81" fmla="*/ 484403 w 5734864"/>
              <a:gd name="connsiteY81" fmla="*/ 2990538 h 6858000"/>
              <a:gd name="connsiteX82" fmla="*/ 463075 w 5734864"/>
              <a:gd name="connsiteY82" fmla="*/ 3055956 h 6858000"/>
              <a:gd name="connsiteX83" fmla="*/ 455013 w 5734864"/>
              <a:gd name="connsiteY83" fmla="*/ 3094482 h 6858000"/>
              <a:gd name="connsiteX84" fmla="*/ 428391 w 5734864"/>
              <a:gd name="connsiteY84" fmla="*/ 3198850 h 6858000"/>
              <a:gd name="connsiteX85" fmla="*/ 401440 w 5734864"/>
              <a:gd name="connsiteY85" fmla="*/ 3307560 h 6858000"/>
              <a:gd name="connsiteX86" fmla="*/ 386076 w 5734864"/>
              <a:gd name="connsiteY86" fmla="*/ 3373943 h 6858000"/>
              <a:gd name="connsiteX87" fmla="*/ 374726 w 5734864"/>
              <a:gd name="connsiteY87" fmla="*/ 3381364 h 6858000"/>
              <a:gd name="connsiteX88" fmla="*/ 369145 w 5734864"/>
              <a:gd name="connsiteY88" fmla="*/ 3383729 h 6858000"/>
              <a:gd name="connsiteX89" fmla="*/ 364294 w 5734864"/>
              <a:gd name="connsiteY89" fmla="*/ 3414159 h 6858000"/>
              <a:gd name="connsiteX90" fmla="*/ 366450 w 5734864"/>
              <a:gd name="connsiteY90" fmla="*/ 3436925 h 6858000"/>
              <a:gd name="connsiteX91" fmla="*/ 351743 w 5734864"/>
              <a:gd name="connsiteY91" fmla="*/ 3521619 h 6858000"/>
              <a:gd name="connsiteX92" fmla="*/ 345784 w 5734864"/>
              <a:gd name="connsiteY92" fmla="*/ 3603757 h 6858000"/>
              <a:gd name="connsiteX93" fmla="*/ 344198 w 5734864"/>
              <a:gd name="connsiteY93" fmla="*/ 3652424 h 6858000"/>
              <a:gd name="connsiteX94" fmla="*/ 352450 w 5734864"/>
              <a:gd name="connsiteY94" fmla="*/ 3665222 h 6858000"/>
              <a:gd name="connsiteX95" fmla="*/ 342621 w 5734864"/>
              <a:gd name="connsiteY95" fmla="*/ 3700804 h 6858000"/>
              <a:gd name="connsiteX96" fmla="*/ 341514 w 5734864"/>
              <a:gd name="connsiteY96" fmla="*/ 3734774 h 6858000"/>
              <a:gd name="connsiteX97" fmla="*/ 340607 w 5734864"/>
              <a:gd name="connsiteY97" fmla="*/ 3785153 h 6858000"/>
              <a:gd name="connsiteX98" fmla="*/ 340707 w 5734864"/>
              <a:gd name="connsiteY98" fmla="*/ 3788177 h 6858000"/>
              <a:gd name="connsiteX99" fmla="*/ 340361 w 5734864"/>
              <a:gd name="connsiteY99" fmla="*/ 3798803 h 6858000"/>
              <a:gd name="connsiteX100" fmla="*/ 339642 w 5734864"/>
              <a:gd name="connsiteY100" fmla="*/ 3838750 h 6858000"/>
              <a:gd name="connsiteX101" fmla="*/ 360295 w 5734864"/>
              <a:gd name="connsiteY101" fmla="*/ 4015196 h 6858000"/>
              <a:gd name="connsiteX102" fmla="*/ 339043 w 5734864"/>
              <a:gd name="connsiteY102" fmla="*/ 4052778 h 6858000"/>
              <a:gd name="connsiteX103" fmla="*/ 339343 w 5734864"/>
              <a:gd name="connsiteY103" fmla="*/ 4096257 h 6858000"/>
              <a:gd name="connsiteX104" fmla="*/ 340786 w 5734864"/>
              <a:gd name="connsiteY104" fmla="*/ 4321136 h 6858000"/>
              <a:gd name="connsiteX105" fmla="*/ 343158 w 5734864"/>
              <a:gd name="connsiteY105" fmla="*/ 4429174 h 6858000"/>
              <a:gd name="connsiteX106" fmla="*/ 334599 w 5734864"/>
              <a:gd name="connsiteY106" fmla="*/ 4449938 h 6858000"/>
              <a:gd name="connsiteX107" fmla="*/ 332890 w 5734864"/>
              <a:gd name="connsiteY107" fmla="*/ 4453515 h 6858000"/>
              <a:gd name="connsiteX108" fmla="*/ 331105 w 5734864"/>
              <a:gd name="connsiteY108" fmla="*/ 4467941 h 6858000"/>
              <a:gd name="connsiteX109" fmla="*/ 324289 w 5734864"/>
              <a:gd name="connsiteY109" fmla="*/ 4471861 h 6858000"/>
              <a:gd name="connsiteX110" fmla="*/ 317079 w 5734864"/>
              <a:gd name="connsiteY110" fmla="*/ 4493468 h 6858000"/>
              <a:gd name="connsiteX111" fmla="*/ 315557 w 5734864"/>
              <a:gd name="connsiteY111" fmla="*/ 4520067 h 6858000"/>
              <a:gd name="connsiteX112" fmla="*/ 315240 w 5734864"/>
              <a:gd name="connsiteY112" fmla="*/ 4536872 h 6858000"/>
              <a:gd name="connsiteX113" fmla="*/ 316200 w 5734864"/>
              <a:gd name="connsiteY113" fmla="*/ 4538297 h 6858000"/>
              <a:gd name="connsiteX114" fmla="*/ 317507 w 5734864"/>
              <a:gd name="connsiteY114" fmla="*/ 4547582 h 6858000"/>
              <a:gd name="connsiteX115" fmla="*/ 323078 w 5734864"/>
              <a:gd name="connsiteY115" fmla="*/ 4592102 h 6858000"/>
              <a:gd name="connsiteX116" fmla="*/ 328722 w 5734864"/>
              <a:gd name="connsiteY116" fmla="*/ 4667914 h 6858000"/>
              <a:gd name="connsiteX117" fmla="*/ 335597 w 5734864"/>
              <a:gd name="connsiteY117" fmla="*/ 4695035 h 6858000"/>
              <a:gd name="connsiteX118" fmla="*/ 339485 w 5734864"/>
              <a:gd name="connsiteY118" fmla="*/ 4695979 h 6858000"/>
              <a:gd name="connsiteX119" fmla="*/ 341089 w 5734864"/>
              <a:gd name="connsiteY119" fmla="*/ 4704268 h 6858000"/>
              <a:gd name="connsiteX120" fmla="*/ 342177 w 5734864"/>
              <a:gd name="connsiteY120" fmla="*/ 4706060 h 6858000"/>
              <a:gd name="connsiteX121" fmla="*/ 347751 w 5734864"/>
              <a:gd name="connsiteY121" fmla="*/ 4716754 h 6858000"/>
              <a:gd name="connsiteX122" fmla="*/ 344125 w 5734864"/>
              <a:gd name="connsiteY122" fmla="*/ 4764669 h 6858000"/>
              <a:gd name="connsiteX123" fmla="*/ 340188 w 5734864"/>
              <a:gd name="connsiteY123" fmla="*/ 4779386 h 6858000"/>
              <a:gd name="connsiteX124" fmla="*/ 335146 w 5734864"/>
              <a:gd name="connsiteY124" fmla="*/ 4787491 h 6858000"/>
              <a:gd name="connsiteX125" fmla="*/ 319124 w 5734864"/>
              <a:gd name="connsiteY125" fmla="*/ 4843514 h 6858000"/>
              <a:gd name="connsiteX126" fmla="*/ 305956 w 5734864"/>
              <a:gd name="connsiteY126" fmla="*/ 4881505 h 6858000"/>
              <a:gd name="connsiteX127" fmla="*/ 301062 w 5734864"/>
              <a:gd name="connsiteY127" fmla="*/ 4889332 h 6858000"/>
              <a:gd name="connsiteX128" fmla="*/ 302141 w 5734864"/>
              <a:gd name="connsiteY128" fmla="*/ 4899400 h 6858000"/>
              <a:gd name="connsiteX129" fmla="*/ 304424 w 5734864"/>
              <a:gd name="connsiteY129" fmla="*/ 4902664 h 6858000"/>
              <a:gd name="connsiteX130" fmla="*/ 293123 w 5734864"/>
              <a:gd name="connsiteY130" fmla="*/ 4932769 h 6858000"/>
              <a:gd name="connsiteX131" fmla="*/ 292275 w 5734864"/>
              <a:gd name="connsiteY131" fmla="*/ 4936482 h 6858000"/>
              <a:gd name="connsiteX132" fmla="*/ 288304 w 5734864"/>
              <a:gd name="connsiteY132" fmla="*/ 4962325 h 6858000"/>
              <a:gd name="connsiteX133" fmla="*/ 287420 w 5734864"/>
              <a:gd name="connsiteY133" fmla="*/ 5042193 h 6858000"/>
              <a:gd name="connsiteX134" fmla="*/ 287020 w 5734864"/>
              <a:gd name="connsiteY134" fmla="*/ 5065655 h 6858000"/>
              <a:gd name="connsiteX135" fmla="*/ 288488 w 5734864"/>
              <a:gd name="connsiteY135" fmla="*/ 5082216 h 6858000"/>
              <a:gd name="connsiteX136" fmla="*/ 282763 w 5734864"/>
              <a:gd name="connsiteY136" fmla="*/ 5127114 h 6858000"/>
              <a:gd name="connsiteX137" fmla="*/ 269316 w 5734864"/>
              <a:gd name="connsiteY137" fmla="*/ 5202682 h 6858000"/>
              <a:gd name="connsiteX138" fmla="*/ 269174 w 5734864"/>
              <a:gd name="connsiteY138" fmla="*/ 5230835 h 6858000"/>
              <a:gd name="connsiteX139" fmla="*/ 272679 w 5734864"/>
              <a:gd name="connsiteY139" fmla="*/ 5232660 h 6858000"/>
              <a:gd name="connsiteX140" fmla="*/ 272160 w 5734864"/>
              <a:gd name="connsiteY140" fmla="*/ 5241150 h 6858000"/>
              <a:gd name="connsiteX141" fmla="*/ 272760 w 5734864"/>
              <a:gd name="connsiteY141" fmla="*/ 5243156 h 6858000"/>
              <a:gd name="connsiteX142" fmla="*/ 275462 w 5734864"/>
              <a:gd name="connsiteY142" fmla="*/ 5254919 h 6858000"/>
              <a:gd name="connsiteX143" fmla="*/ 262897 w 5734864"/>
              <a:gd name="connsiteY143" fmla="*/ 5286259 h 6858000"/>
              <a:gd name="connsiteX144" fmla="*/ 252761 w 5734864"/>
              <a:gd name="connsiteY144" fmla="*/ 5357801 h 6858000"/>
              <a:gd name="connsiteX145" fmla="*/ 242360 w 5734864"/>
              <a:gd name="connsiteY145" fmla="*/ 5460080 h 6858000"/>
              <a:gd name="connsiteX146" fmla="*/ 229880 w 5734864"/>
              <a:gd name="connsiteY146" fmla="*/ 5539714 h 6858000"/>
              <a:gd name="connsiteX147" fmla="*/ 204283 w 5734864"/>
              <a:gd name="connsiteY147" fmla="*/ 5639080 h 6858000"/>
              <a:gd name="connsiteX148" fmla="*/ 198948 w 5734864"/>
              <a:gd name="connsiteY148" fmla="*/ 5710958 h 6858000"/>
              <a:gd name="connsiteX149" fmla="*/ 192367 w 5734864"/>
              <a:gd name="connsiteY149" fmla="*/ 5719859 h 6858000"/>
              <a:gd name="connsiteX150" fmla="*/ 188035 w 5734864"/>
              <a:gd name="connsiteY150" fmla="*/ 5729935 h 6858000"/>
              <a:gd name="connsiteX151" fmla="*/ 188428 w 5734864"/>
              <a:gd name="connsiteY151" fmla="*/ 5731182 h 6858000"/>
              <a:gd name="connsiteX152" fmla="*/ 181635 w 5734864"/>
              <a:gd name="connsiteY152" fmla="*/ 5753538 h 6858000"/>
              <a:gd name="connsiteX153" fmla="*/ 169744 w 5734864"/>
              <a:gd name="connsiteY153" fmla="*/ 5796307 h 6858000"/>
              <a:gd name="connsiteX154" fmla="*/ 170351 w 5734864"/>
              <a:gd name="connsiteY154" fmla="*/ 5796644 h 6858000"/>
              <a:gd name="connsiteX155" fmla="*/ 171559 w 5734864"/>
              <a:gd name="connsiteY155" fmla="*/ 5803435 h 6858000"/>
              <a:gd name="connsiteX156" fmla="*/ 172284 w 5734864"/>
              <a:gd name="connsiteY156" fmla="*/ 5816391 h 6858000"/>
              <a:gd name="connsiteX157" fmla="*/ 182542 w 5734864"/>
              <a:gd name="connsiteY157" fmla="*/ 5846382 h 6858000"/>
              <a:gd name="connsiteX158" fmla="*/ 175877 w 5734864"/>
              <a:gd name="connsiteY158" fmla="*/ 5871336 h 6858000"/>
              <a:gd name="connsiteX159" fmla="*/ 174910 w 5734864"/>
              <a:gd name="connsiteY159" fmla="*/ 5876376 h 6858000"/>
              <a:gd name="connsiteX160" fmla="*/ 175047 w 5734864"/>
              <a:gd name="connsiteY160" fmla="*/ 5876483 h 6858000"/>
              <a:gd name="connsiteX161" fmla="*/ 174335 w 5734864"/>
              <a:gd name="connsiteY161" fmla="*/ 5881814 h 6858000"/>
              <a:gd name="connsiteX162" fmla="*/ 171273 w 5734864"/>
              <a:gd name="connsiteY162" fmla="*/ 5895339 h 6858000"/>
              <a:gd name="connsiteX163" fmla="*/ 171658 w 5734864"/>
              <a:gd name="connsiteY163" fmla="*/ 5898749 h 6858000"/>
              <a:gd name="connsiteX164" fmla="*/ 174658 w 5734864"/>
              <a:gd name="connsiteY164" fmla="*/ 5919558 h 6858000"/>
              <a:gd name="connsiteX165" fmla="*/ 169099 w 5734864"/>
              <a:gd name="connsiteY165" fmla="*/ 5984417 h 6858000"/>
              <a:gd name="connsiteX166" fmla="*/ 162007 w 5734864"/>
              <a:gd name="connsiteY166" fmla="*/ 6049043 h 6858000"/>
              <a:gd name="connsiteX167" fmla="*/ 156875 w 5734864"/>
              <a:gd name="connsiteY167" fmla="*/ 6114000 h 6858000"/>
              <a:gd name="connsiteX168" fmla="*/ 165441 w 5734864"/>
              <a:gd name="connsiteY168" fmla="*/ 6146938 h 6858000"/>
              <a:gd name="connsiteX169" fmla="*/ 165177 w 5734864"/>
              <a:gd name="connsiteY169" fmla="*/ 6150658 h 6858000"/>
              <a:gd name="connsiteX170" fmla="*/ 161772 w 5734864"/>
              <a:gd name="connsiteY170" fmla="*/ 6160011 h 6858000"/>
              <a:gd name="connsiteX171" fmla="*/ 160051 w 5734864"/>
              <a:gd name="connsiteY171" fmla="*/ 6163393 h 6858000"/>
              <a:gd name="connsiteX172" fmla="*/ 158473 w 5734864"/>
              <a:gd name="connsiteY172" fmla="*/ 6168628 h 6858000"/>
              <a:gd name="connsiteX173" fmla="*/ 158573 w 5734864"/>
              <a:gd name="connsiteY173" fmla="*/ 6168799 h 6858000"/>
              <a:gd name="connsiteX174" fmla="*/ 146463 w 5734864"/>
              <a:gd name="connsiteY174" fmla="*/ 6196671 h 6858000"/>
              <a:gd name="connsiteX175" fmla="*/ 150209 w 5734864"/>
              <a:gd name="connsiteY175" fmla="*/ 6232365 h 6858000"/>
              <a:gd name="connsiteX176" fmla="*/ 148544 w 5734864"/>
              <a:gd name="connsiteY176" fmla="*/ 6246162 h 6858000"/>
              <a:gd name="connsiteX177" fmla="*/ 148403 w 5734864"/>
              <a:gd name="connsiteY177" fmla="*/ 6253754 h 6858000"/>
              <a:gd name="connsiteX178" fmla="*/ 138880 w 5734864"/>
              <a:gd name="connsiteY178" fmla="*/ 6276449 h 6858000"/>
              <a:gd name="connsiteX179" fmla="*/ 138683 w 5734864"/>
              <a:gd name="connsiteY179" fmla="*/ 6279721 h 6858000"/>
              <a:gd name="connsiteX180" fmla="*/ 130721 w 5734864"/>
              <a:gd name="connsiteY180" fmla="*/ 6293675 h 6858000"/>
              <a:gd name="connsiteX181" fmla="*/ 120717 w 5734864"/>
              <a:gd name="connsiteY181" fmla="*/ 6313967 h 6858000"/>
              <a:gd name="connsiteX182" fmla="*/ 120841 w 5734864"/>
              <a:gd name="connsiteY182" fmla="*/ 6315437 h 6858000"/>
              <a:gd name="connsiteX183" fmla="*/ 115208 w 5734864"/>
              <a:gd name="connsiteY183" fmla="*/ 6324024 h 6858000"/>
              <a:gd name="connsiteX184" fmla="*/ 101217 w 5734864"/>
              <a:gd name="connsiteY184" fmla="*/ 6365923 h 6858000"/>
              <a:gd name="connsiteX185" fmla="*/ 74946 w 5734864"/>
              <a:gd name="connsiteY185" fmla="*/ 6556817 h 6858000"/>
              <a:gd name="connsiteX186" fmla="*/ 16001 w 5734864"/>
              <a:gd name="connsiteY186" fmla="*/ 6808678 h 6858000"/>
              <a:gd name="connsiteX187" fmla="*/ 0 w 5734864"/>
              <a:gd name="connsiteY187" fmla="*/ 6858000 h 6858000"/>
              <a:gd name="connsiteX188" fmla="*/ 5734864 w 5734864"/>
              <a:gd name="connsiteY188" fmla="*/ 6858000 h 6858000"/>
              <a:gd name="connsiteX0" fmla="*/ 5734864 w 5734864"/>
              <a:gd name="connsiteY0" fmla="*/ 0 h 6858000"/>
              <a:gd name="connsiteX1" fmla="*/ 771611 w 5734864"/>
              <a:gd name="connsiteY1" fmla="*/ 0 h 6858000"/>
              <a:gd name="connsiteX2" fmla="*/ 771679 w 5734864"/>
              <a:gd name="connsiteY2" fmla="*/ 49108 h 6858000"/>
              <a:gd name="connsiteX3" fmla="*/ 794248 w 5734864"/>
              <a:gd name="connsiteY3" fmla="*/ 200968 h 6858000"/>
              <a:gd name="connsiteX4" fmla="*/ 801749 w 5734864"/>
              <a:gd name="connsiteY4" fmla="*/ 414071 h 6858000"/>
              <a:gd name="connsiteX5" fmla="*/ 818548 w 5734864"/>
              <a:gd name="connsiteY5" fmla="*/ 585467 h 6858000"/>
              <a:gd name="connsiteX6" fmla="*/ 857476 w 5734864"/>
              <a:gd name="connsiteY6" fmla="*/ 800623 h 6858000"/>
              <a:gd name="connsiteX7" fmla="*/ 851083 w 5734864"/>
              <a:gd name="connsiteY7" fmla="*/ 878903 h 6858000"/>
              <a:gd name="connsiteX8" fmla="*/ 873564 w 5734864"/>
              <a:gd name="connsiteY8" fmla="*/ 943826 h 6858000"/>
              <a:gd name="connsiteX9" fmla="*/ 864705 w 5734864"/>
              <a:gd name="connsiteY9" fmla="*/ 973328 h 6858000"/>
              <a:gd name="connsiteX10" fmla="*/ 862869 w 5734864"/>
              <a:gd name="connsiteY10" fmla="*/ 978457 h 6858000"/>
              <a:gd name="connsiteX11" fmla="*/ 862233 w 5734864"/>
              <a:gd name="connsiteY11" fmla="*/ 998041 h 6858000"/>
              <a:gd name="connsiteX12" fmla="*/ 853665 w 5734864"/>
              <a:gd name="connsiteY12" fmla="*/ 1004750 h 6858000"/>
              <a:gd name="connsiteX13" fmla="*/ 846695 w 5734864"/>
              <a:gd name="connsiteY13" fmla="*/ 1035077 h 6858000"/>
              <a:gd name="connsiteX14" fmla="*/ 847865 w 5734864"/>
              <a:gd name="connsiteY14" fmla="*/ 1070795 h 6858000"/>
              <a:gd name="connsiteX15" fmla="*/ 862786 w 5734864"/>
              <a:gd name="connsiteY15" fmla="*/ 1238994 h 6858000"/>
              <a:gd name="connsiteX16" fmla="*/ 859345 w 5734864"/>
              <a:gd name="connsiteY16" fmla="*/ 1380427 h 6858000"/>
              <a:gd name="connsiteX17" fmla="*/ 855172 w 5734864"/>
              <a:gd name="connsiteY17" fmla="*/ 1435262 h 6858000"/>
              <a:gd name="connsiteX18" fmla="*/ 860494 w 5734864"/>
              <a:gd name="connsiteY18" fmla="*/ 1453861 h 6858000"/>
              <a:gd name="connsiteX19" fmla="*/ 853731 w 5734864"/>
              <a:gd name="connsiteY19" fmla="*/ 1467047 h 6858000"/>
              <a:gd name="connsiteX20" fmla="*/ 845847 w 5734864"/>
              <a:gd name="connsiteY20" fmla="*/ 1502307 h 6858000"/>
              <a:gd name="connsiteX21" fmla="*/ 817613 w 5734864"/>
              <a:gd name="connsiteY21" fmla="*/ 1565166 h 6858000"/>
              <a:gd name="connsiteX22" fmla="*/ 804223 w 5734864"/>
              <a:gd name="connsiteY22" fmla="*/ 1601941 h 6858000"/>
              <a:gd name="connsiteX23" fmla="*/ 791773 w 5734864"/>
              <a:gd name="connsiteY23" fmla="*/ 1627005 h 6858000"/>
              <a:gd name="connsiteX24" fmla="*/ 774645 w 5734864"/>
              <a:gd name="connsiteY24" fmla="*/ 1699922 h 6858000"/>
              <a:gd name="connsiteX25" fmla="*/ 752343 w 5734864"/>
              <a:gd name="connsiteY25" fmla="*/ 1824604 h 6858000"/>
              <a:gd name="connsiteX26" fmla="*/ 746254 w 5734864"/>
              <a:gd name="connsiteY26" fmla="*/ 1850222 h 6858000"/>
              <a:gd name="connsiteX27" fmla="*/ 728600 w 5734864"/>
              <a:gd name="connsiteY27" fmla="*/ 1869603 h 6858000"/>
              <a:gd name="connsiteX28" fmla="*/ 724396 w 5734864"/>
              <a:gd name="connsiteY28" fmla="*/ 1883104 h 6858000"/>
              <a:gd name="connsiteX29" fmla="*/ 722165 w 5734864"/>
              <a:gd name="connsiteY29" fmla="*/ 1885924 h 6858000"/>
              <a:gd name="connsiteX30" fmla="*/ 721338 w 5734864"/>
              <a:gd name="connsiteY30" fmla="*/ 1887123 h 6858000"/>
              <a:gd name="connsiteX31" fmla="*/ 714840 w 5734864"/>
              <a:gd name="connsiteY31" fmla="*/ 1902274 h 6858000"/>
              <a:gd name="connsiteX32" fmla="*/ 722847 w 5734864"/>
              <a:gd name="connsiteY32" fmla="*/ 1929891 h 6858000"/>
              <a:gd name="connsiteX33" fmla="*/ 714660 w 5734864"/>
              <a:gd name="connsiteY33" fmla="*/ 1982709 h 6858000"/>
              <a:gd name="connsiteX34" fmla="*/ 710759 w 5734864"/>
              <a:gd name="connsiteY34" fmla="*/ 2013010 h 6858000"/>
              <a:gd name="connsiteX35" fmla="*/ 697927 w 5734864"/>
              <a:gd name="connsiteY35" fmla="*/ 2069833 h 6858000"/>
              <a:gd name="connsiteX36" fmla="*/ 693594 w 5734864"/>
              <a:gd name="connsiteY36" fmla="*/ 2103731 h 6858000"/>
              <a:gd name="connsiteX37" fmla="*/ 691109 w 5734864"/>
              <a:gd name="connsiteY37" fmla="*/ 2124027 h 6858000"/>
              <a:gd name="connsiteX38" fmla="*/ 676593 w 5734864"/>
              <a:gd name="connsiteY38" fmla="*/ 2176182 h 6858000"/>
              <a:gd name="connsiteX39" fmla="*/ 633227 w 5734864"/>
              <a:gd name="connsiteY39" fmla="*/ 2258036 h 6858000"/>
              <a:gd name="connsiteX40" fmla="*/ 625564 w 5734864"/>
              <a:gd name="connsiteY40" fmla="*/ 2284567 h 6858000"/>
              <a:gd name="connsiteX41" fmla="*/ 627074 w 5734864"/>
              <a:gd name="connsiteY41" fmla="*/ 2289605 h 6858000"/>
              <a:gd name="connsiteX42" fmla="*/ 614574 w 5734864"/>
              <a:gd name="connsiteY42" fmla="*/ 2308717 h 6858000"/>
              <a:gd name="connsiteX43" fmla="*/ 606890 w 5734864"/>
              <a:gd name="connsiteY43" fmla="*/ 2320662 h 6858000"/>
              <a:gd name="connsiteX44" fmla="*/ 605558 w 5734864"/>
              <a:gd name="connsiteY44" fmla="*/ 2327897 h 6858000"/>
              <a:gd name="connsiteX45" fmla="*/ 602202 w 5734864"/>
              <a:gd name="connsiteY45" fmla="*/ 2357749 h 6858000"/>
              <a:gd name="connsiteX46" fmla="*/ 600213 w 5734864"/>
              <a:gd name="connsiteY46" fmla="*/ 2364905 h 6858000"/>
              <a:gd name="connsiteX47" fmla="*/ 597160 w 5734864"/>
              <a:gd name="connsiteY47" fmla="*/ 2388351 h 6858000"/>
              <a:gd name="connsiteX48" fmla="*/ 597982 w 5734864"/>
              <a:gd name="connsiteY48" fmla="*/ 2402296 h 6858000"/>
              <a:gd name="connsiteX49" fmla="*/ 593150 w 5734864"/>
              <a:gd name="connsiteY49" fmla="*/ 2420015 h 6858000"/>
              <a:gd name="connsiteX50" fmla="*/ 592833 w 5734864"/>
              <a:gd name="connsiteY50" fmla="*/ 2422749 h 6858000"/>
              <a:gd name="connsiteX51" fmla="*/ 594479 w 5734864"/>
              <a:gd name="connsiteY51" fmla="*/ 2426002 h 6858000"/>
              <a:gd name="connsiteX52" fmla="*/ 591963 w 5734864"/>
              <a:gd name="connsiteY52" fmla="*/ 2431950 h 6858000"/>
              <a:gd name="connsiteX53" fmla="*/ 591544 w 5734864"/>
              <a:gd name="connsiteY53" fmla="*/ 2433897 h 6858000"/>
              <a:gd name="connsiteX54" fmla="*/ 589519 w 5734864"/>
              <a:gd name="connsiteY54" fmla="*/ 2451398 h 6858000"/>
              <a:gd name="connsiteX55" fmla="*/ 590037 w 5734864"/>
              <a:gd name="connsiteY55" fmla="*/ 2455536 h 6858000"/>
              <a:gd name="connsiteX56" fmla="*/ 588179 w 5734864"/>
              <a:gd name="connsiteY56" fmla="*/ 2462981 h 6858000"/>
              <a:gd name="connsiteX57" fmla="*/ 583434 w 5734864"/>
              <a:gd name="connsiteY57" fmla="*/ 2503991 h 6858000"/>
              <a:gd name="connsiteX58" fmla="*/ 567942 w 5734864"/>
              <a:gd name="connsiteY58" fmla="*/ 2652936 h 6858000"/>
              <a:gd name="connsiteX59" fmla="*/ 573869 w 5734864"/>
              <a:gd name="connsiteY59" fmla="*/ 2670188 h 6858000"/>
              <a:gd name="connsiteX60" fmla="*/ 575243 w 5734864"/>
              <a:gd name="connsiteY60" fmla="*/ 2688114 h 6858000"/>
              <a:gd name="connsiteX61" fmla="*/ 573824 w 5734864"/>
              <a:gd name="connsiteY61" fmla="*/ 2689856 h 6858000"/>
              <a:gd name="connsiteX62" fmla="*/ 570699 w 5734864"/>
              <a:gd name="connsiteY62" fmla="*/ 2709353 h 6858000"/>
              <a:gd name="connsiteX63" fmla="*/ 573192 w 5734864"/>
              <a:gd name="connsiteY63" fmla="*/ 2714527 h 6858000"/>
              <a:gd name="connsiteX64" fmla="*/ 572044 w 5734864"/>
              <a:gd name="connsiteY64" fmla="*/ 2728187 h 6858000"/>
              <a:gd name="connsiteX65" fmla="*/ 572465 w 5734864"/>
              <a:gd name="connsiteY65" fmla="*/ 2755863 h 6858000"/>
              <a:gd name="connsiteX66" fmla="*/ 570028 w 5734864"/>
              <a:gd name="connsiteY66" fmla="*/ 2760324 h 6858000"/>
              <a:gd name="connsiteX67" fmla="*/ 566748 w 5734864"/>
              <a:gd name="connsiteY67" fmla="*/ 2800948 h 6858000"/>
              <a:gd name="connsiteX68" fmla="*/ 565509 w 5734864"/>
              <a:gd name="connsiteY68" fmla="*/ 2801167 h 6858000"/>
              <a:gd name="connsiteX69" fmla="*/ 559367 w 5734864"/>
              <a:gd name="connsiteY69" fmla="*/ 2811129 h 6858000"/>
              <a:gd name="connsiteX70" fmla="*/ 550354 w 5734864"/>
              <a:gd name="connsiteY70" fmla="*/ 2830949 h 6858000"/>
              <a:gd name="connsiteX71" fmla="*/ 514795 w 5734864"/>
              <a:gd name="connsiteY71" fmla="*/ 2872433 h 6858000"/>
              <a:gd name="connsiteX72" fmla="*/ 509875 w 5734864"/>
              <a:gd name="connsiteY72" fmla="*/ 2923099 h 6858000"/>
              <a:gd name="connsiteX73" fmla="*/ 509577 w 5734864"/>
              <a:gd name="connsiteY73" fmla="*/ 2923197 h 6858000"/>
              <a:gd name="connsiteX74" fmla="*/ 507597 w 5734864"/>
              <a:gd name="connsiteY74" fmla="*/ 2931868 h 6858000"/>
              <a:gd name="connsiteX75" fmla="*/ 507379 w 5734864"/>
              <a:gd name="connsiteY75" fmla="*/ 2938322 h 6858000"/>
              <a:gd name="connsiteX76" fmla="*/ 504725 w 5734864"/>
              <a:gd name="connsiteY76" fmla="*/ 2954519 h 6858000"/>
              <a:gd name="connsiteX77" fmla="*/ 502018 w 5734864"/>
              <a:gd name="connsiteY77" fmla="*/ 2959643 h 6858000"/>
              <a:gd name="connsiteX78" fmla="*/ 498360 w 5734864"/>
              <a:gd name="connsiteY78" fmla="*/ 2961019 h 6858000"/>
              <a:gd name="connsiteX79" fmla="*/ 498483 w 5734864"/>
              <a:gd name="connsiteY79" fmla="*/ 2962590 h 6858000"/>
              <a:gd name="connsiteX80" fmla="*/ 484403 w 5734864"/>
              <a:gd name="connsiteY80" fmla="*/ 2990538 h 6858000"/>
              <a:gd name="connsiteX81" fmla="*/ 463075 w 5734864"/>
              <a:gd name="connsiteY81" fmla="*/ 3055956 h 6858000"/>
              <a:gd name="connsiteX82" fmla="*/ 455013 w 5734864"/>
              <a:gd name="connsiteY82" fmla="*/ 3094482 h 6858000"/>
              <a:gd name="connsiteX83" fmla="*/ 428391 w 5734864"/>
              <a:gd name="connsiteY83" fmla="*/ 3198850 h 6858000"/>
              <a:gd name="connsiteX84" fmla="*/ 401440 w 5734864"/>
              <a:gd name="connsiteY84" fmla="*/ 3307560 h 6858000"/>
              <a:gd name="connsiteX85" fmla="*/ 386076 w 5734864"/>
              <a:gd name="connsiteY85" fmla="*/ 3373943 h 6858000"/>
              <a:gd name="connsiteX86" fmla="*/ 374726 w 5734864"/>
              <a:gd name="connsiteY86" fmla="*/ 3381364 h 6858000"/>
              <a:gd name="connsiteX87" fmla="*/ 369145 w 5734864"/>
              <a:gd name="connsiteY87" fmla="*/ 3383729 h 6858000"/>
              <a:gd name="connsiteX88" fmla="*/ 364294 w 5734864"/>
              <a:gd name="connsiteY88" fmla="*/ 3414159 h 6858000"/>
              <a:gd name="connsiteX89" fmla="*/ 366450 w 5734864"/>
              <a:gd name="connsiteY89" fmla="*/ 3436925 h 6858000"/>
              <a:gd name="connsiteX90" fmla="*/ 351743 w 5734864"/>
              <a:gd name="connsiteY90" fmla="*/ 3521619 h 6858000"/>
              <a:gd name="connsiteX91" fmla="*/ 345784 w 5734864"/>
              <a:gd name="connsiteY91" fmla="*/ 3603757 h 6858000"/>
              <a:gd name="connsiteX92" fmla="*/ 344198 w 5734864"/>
              <a:gd name="connsiteY92" fmla="*/ 3652424 h 6858000"/>
              <a:gd name="connsiteX93" fmla="*/ 352450 w 5734864"/>
              <a:gd name="connsiteY93" fmla="*/ 3665222 h 6858000"/>
              <a:gd name="connsiteX94" fmla="*/ 342621 w 5734864"/>
              <a:gd name="connsiteY94" fmla="*/ 3700804 h 6858000"/>
              <a:gd name="connsiteX95" fmla="*/ 341514 w 5734864"/>
              <a:gd name="connsiteY95" fmla="*/ 3734774 h 6858000"/>
              <a:gd name="connsiteX96" fmla="*/ 340607 w 5734864"/>
              <a:gd name="connsiteY96" fmla="*/ 3785153 h 6858000"/>
              <a:gd name="connsiteX97" fmla="*/ 340707 w 5734864"/>
              <a:gd name="connsiteY97" fmla="*/ 3788177 h 6858000"/>
              <a:gd name="connsiteX98" fmla="*/ 340361 w 5734864"/>
              <a:gd name="connsiteY98" fmla="*/ 3798803 h 6858000"/>
              <a:gd name="connsiteX99" fmla="*/ 339642 w 5734864"/>
              <a:gd name="connsiteY99" fmla="*/ 3838750 h 6858000"/>
              <a:gd name="connsiteX100" fmla="*/ 360295 w 5734864"/>
              <a:gd name="connsiteY100" fmla="*/ 4015196 h 6858000"/>
              <a:gd name="connsiteX101" fmla="*/ 339043 w 5734864"/>
              <a:gd name="connsiteY101" fmla="*/ 4052778 h 6858000"/>
              <a:gd name="connsiteX102" fmla="*/ 339343 w 5734864"/>
              <a:gd name="connsiteY102" fmla="*/ 4096257 h 6858000"/>
              <a:gd name="connsiteX103" fmla="*/ 340786 w 5734864"/>
              <a:gd name="connsiteY103" fmla="*/ 4321136 h 6858000"/>
              <a:gd name="connsiteX104" fmla="*/ 343158 w 5734864"/>
              <a:gd name="connsiteY104" fmla="*/ 4429174 h 6858000"/>
              <a:gd name="connsiteX105" fmla="*/ 334599 w 5734864"/>
              <a:gd name="connsiteY105" fmla="*/ 4449938 h 6858000"/>
              <a:gd name="connsiteX106" fmla="*/ 332890 w 5734864"/>
              <a:gd name="connsiteY106" fmla="*/ 4453515 h 6858000"/>
              <a:gd name="connsiteX107" fmla="*/ 331105 w 5734864"/>
              <a:gd name="connsiteY107" fmla="*/ 4467941 h 6858000"/>
              <a:gd name="connsiteX108" fmla="*/ 324289 w 5734864"/>
              <a:gd name="connsiteY108" fmla="*/ 4471861 h 6858000"/>
              <a:gd name="connsiteX109" fmla="*/ 317079 w 5734864"/>
              <a:gd name="connsiteY109" fmla="*/ 4493468 h 6858000"/>
              <a:gd name="connsiteX110" fmla="*/ 315557 w 5734864"/>
              <a:gd name="connsiteY110" fmla="*/ 4520067 h 6858000"/>
              <a:gd name="connsiteX111" fmla="*/ 315240 w 5734864"/>
              <a:gd name="connsiteY111" fmla="*/ 4536872 h 6858000"/>
              <a:gd name="connsiteX112" fmla="*/ 316200 w 5734864"/>
              <a:gd name="connsiteY112" fmla="*/ 4538297 h 6858000"/>
              <a:gd name="connsiteX113" fmla="*/ 317507 w 5734864"/>
              <a:gd name="connsiteY113" fmla="*/ 4547582 h 6858000"/>
              <a:gd name="connsiteX114" fmla="*/ 323078 w 5734864"/>
              <a:gd name="connsiteY114" fmla="*/ 4592102 h 6858000"/>
              <a:gd name="connsiteX115" fmla="*/ 328722 w 5734864"/>
              <a:gd name="connsiteY115" fmla="*/ 4667914 h 6858000"/>
              <a:gd name="connsiteX116" fmla="*/ 335597 w 5734864"/>
              <a:gd name="connsiteY116" fmla="*/ 4695035 h 6858000"/>
              <a:gd name="connsiteX117" fmla="*/ 339485 w 5734864"/>
              <a:gd name="connsiteY117" fmla="*/ 4695979 h 6858000"/>
              <a:gd name="connsiteX118" fmla="*/ 341089 w 5734864"/>
              <a:gd name="connsiteY118" fmla="*/ 4704268 h 6858000"/>
              <a:gd name="connsiteX119" fmla="*/ 342177 w 5734864"/>
              <a:gd name="connsiteY119" fmla="*/ 4706060 h 6858000"/>
              <a:gd name="connsiteX120" fmla="*/ 347751 w 5734864"/>
              <a:gd name="connsiteY120" fmla="*/ 4716754 h 6858000"/>
              <a:gd name="connsiteX121" fmla="*/ 344125 w 5734864"/>
              <a:gd name="connsiteY121" fmla="*/ 4764669 h 6858000"/>
              <a:gd name="connsiteX122" fmla="*/ 340188 w 5734864"/>
              <a:gd name="connsiteY122" fmla="*/ 4779386 h 6858000"/>
              <a:gd name="connsiteX123" fmla="*/ 335146 w 5734864"/>
              <a:gd name="connsiteY123" fmla="*/ 4787491 h 6858000"/>
              <a:gd name="connsiteX124" fmla="*/ 319124 w 5734864"/>
              <a:gd name="connsiteY124" fmla="*/ 4843514 h 6858000"/>
              <a:gd name="connsiteX125" fmla="*/ 305956 w 5734864"/>
              <a:gd name="connsiteY125" fmla="*/ 4881505 h 6858000"/>
              <a:gd name="connsiteX126" fmla="*/ 301062 w 5734864"/>
              <a:gd name="connsiteY126" fmla="*/ 4889332 h 6858000"/>
              <a:gd name="connsiteX127" fmla="*/ 302141 w 5734864"/>
              <a:gd name="connsiteY127" fmla="*/ 4899400 h 6858000"/>
              <a:gd name="connsiteX128" fmla="*/ 304424 w 5734864"/>
              <a:gd name="connsiteY128" fmla="*/ 4902664 h 6858000"/>
              <a:gd name="connsiteX129" fmla="*/ 293123 w 5734864"/>
              <a:gd name="connsiteY129" fmla="*/ 4932769 h 6858000"/>
              <a:gd name="connsiteX130" fmla="*/ 292275 w 5734864"/>
              <a:gd name="connsiteY130" fmla="*/ 4936482 h 6858000"/>
              <a:gd name="connsiteX131" fmla="*/ 288304 w 5734864"/>
              <a:gd name="connsiteY131" fmla="*/ 4962325 h 6858000"/>
              <a:gd name="connsiteX132" fmla="*/ 287420 w 5734864"/>
              <a:gd name="connsiteY132" fmla="*/ 5042193 h 6858000"/>
              <a:gd name="connsiteX133" fmla="*/ 287020 w 5734864"/>
              <a:gd name="connsiteY133" fmla="*/ 5065655 h 6858000"/>
              <a:gd name="connsiteX134" fmla="*/ 288488 w 5734864"/>
              <a:gd name="connsiteY134" fmla="*/ 5082216 h 6858000"/>
              <a:gd name="connsiteX135" fmla="*/ 282763 w 5734864"/>
              <a:gd name="connsiteY135" fmla="*/ 5127114 h 6858000"/>
              <a:gd name="connsiteX136" fmla="*/ 269316 w 5734864"/>
              <a:gd name="connsiteY136" fmla="*/ 5202682 h 6858000"/>
              <a:gd name="connsiteX137" fmla="*/ 269174 w 5734864"/>
              <a:gd name="connsiteY137" fmla="*/ 5230835 h 6858000"/>
              <a:gd name="connsiteX138" fmla="*/ 272679 w 5734864"/>
              <a:gd name="connsiteY138" fmla="*/ 5232660 h 6858000"/>
              <a:gd name="connsiteX139" fmla="*/ 272160 w 5734864"/>
              <a:gd name="connsiteY139" fmla="*/ 5241150 h 6858000"/>
              <a:gd name="connsiteX140" fmla="*/ 272760 w 5734864"/>
              <a:gd name="connsiteY140" fmla="*/ 5243156 h 6858000"/>
              <a:gd name="connsiteX141" fmla="*/ 275462 w 5734864"/>
              <a:gd name="connsiteY141" fmla="*/ 5254919 h 6858000"/>
              <a:gd name="connsiteX142" fmla="*/ 262897 w 5734864"/>
              <a:gd name="connsiteY142" fmla="*/ 5286259 h 6858000"/>
              <a:gd name="connsiteX143" fmla="*/ 252761 w 5734864"/>
              <a:gd name="connsiteY143" fmla="*/ 5357801 h 6858000"/>
              <a:gd name="connsiteX144" fmla="*/ 242360 w 5734864"/>
              <a:gd name="connsiteY144" fmla="*/ 5460080 h 6858000"/>
              <a:gd name="connsiteX145" fmla="*/ 229880 w 5734864"/>
              <a:gd name="connsiteY145" fmla="*/ 5539714 h 6858000"/>
              <a:gd name="connsiteX146" fmla="*/ 204283 w 5734864"/>
              <a:gd name="connsiteY146" fmla="*/ 5639080 h 6858000"/>
              <a:gd name="connsiteX147" fmla="*/ 198948 w 5734864"/>
              <a:gd name="connsiteY147" fmla="*/ 5710958 h 6858000"/>
              <a:gd name="connsiteX148" fmla="*/ 192367 w 5734864"/>
              <a:gd name="connsiteY148" fmla="*/ 5719859 h 6858000"/>
              <a:gd name="connsiteX149" fmla="*/ 188035 w 5734864"/>
              <a:gd name="connsiteY149" fmla="*/ 5729935 h 6858000"/>
              <a:gd name="connsiteX150" fmla="*/ 188428 w 5734864"/>
              <a:gd name="connsiteY150" fmla="*/ 5731182 h 6858000"/>
              <a:gd name="connsiteX151" fmla="*/ 181635 w 5734864"/>
              <a:gd name="connsiteY151" fmla="*/ 5753538 h 6858000"/>
              <a:gd name="connsiteX152" fmla="*/ 169744 w 5734864"/>
              <a:gd name="connsiteY152" fmla="*/ 5796307 h 6858000"/>
              <a:gd name="connsiteX153" fmla="*/ 170351 w 5734864"/>
              <a:gd name="connsiteY153" fmla="*/ 5796644 h 6858000"/>
              <a:gd name="connsiteX154" fmla="*/ 171559 w 5734864"/>
              <a:gd name="connsiteY154" fmla="*/ 5803435 h 6858000"/>
              <a:gd name="connsiteX155" fmla="*/ 172284 w 5734864"/>
              <a:gd name="connsiteY155" fmla="*/ 5816391 h 6858000"/>
              <a:gd name="connsiteX156" fmla="*/ 182542 w 5734864"/>
              <a:gd name="connsiteY156" fmla="*/ 5846382 h 6858000"/>
              <a:gd name="connsiteX157" fmla="*/ 175877 w 5734864"/>
              <a:gd name="connsiteY157" fmla="*/ 5871336 h 6858000"/>
              <a:gd name="connsiteX158" fmla="*/ 174910 w 5734864"/>
              <a:gd name="connsiteY158" fmla="*/ 5876376 h 6858000"/>
              <a:gd name="connsiteX159" fmla="*/ 175047 w 5734864"/>
              <a:gd name="connsiteY159" fmla="*/ 5876483 h 6858000"/>
              <a:gd name="connsiteX160" fmla="*/ 174335 w 5734864"/>
              <a:gd name="connsiteY160" fmla="*/ 5881814 h 6858000"/>
              <a:gd name="connsiteX161" fmla="*/ 171273 w 5734864"/>
              <a:gd name="connsiteY161" fmla="*/ 5895339 h 6858000"/>
              <a:gd name="connsiteX162" fmla="*/ 171658 w 5734864"/>
              <a:gd name="connsiteY162" fmla="*/ 5898749 h 6858000"/>
              <a:gd name="connsiteX163" fmla="*/ 174658 w 5734864"/>
              <a:gd name="connsiteY163" fmla="*/ 5919558 h 6858000"/>
              <a:gd name="connsiteX164" fmla="*/ 169099 w 5734864"/>
              <a:gd name="connsiteY164" fmla="*/ 5984417 h 6858000"/>
              <a:gd name="connsiteX165" fmla="*/ 162007 w 5734864"/>
              <a:gd name="connsiteY165" fmla="*/ 6049043 h 6858000"/>
              <a:gd name="connsiteX166" fmla="*/ 156875 w 5734864"/>
              <a:gd name="connsiteY166" fmla="*/ 6114000 h 6858000"/>
              <a:gd name="connsiteX167" fmla="*/ 165441 w 5734864"/>
              <a:gd name="connsiteY167" fmla="*/ 6146938 h 6858000"/>
              <a:gd name="connsiteX168" fmla="*/ 165177 w 5734864"/>
              <a:gd name="connsiteY168" fmla="*/ 6150658 h 6858000"/>
              <a:gd name="connsiteX169" fmla="*/ 161772 w 5734864"/>
              <a:gd name="connsiteY169" fmla="*/ 6160011 h 6858000"/>
              <a:gd name="connsiteX170" fmla="*/ 160051 w 5734864"/>
              <a:gd name="connsiteY170" fmla="*/ 6163393 h 6858000"/>
              <a:gd name="connsiteX171" fmla="*/ 158473 w 5734864"/>
              <a:gd name="connsiteY171" fmla="*/ 6168628 h 6858000"/>
              <a:gd name="connsiteX172" fmla="*/ 158573 w 5734864"/>
              <a:gd name="connsiteY172" fmla="*/ 6168799 h 6858000"/>
              <a:gd name="connsiteX173" fmla="*/ 146463 w 5734864"/>
              <a:gd name="connsiteY173" fmla="*/ 6196671 h 6858000"/>
              <a:gd name="connsiteX174" fmla="*/ 150209 w 5734864"/>
              <a:gd name="connsiteY174" fmla="*/ 6232365 h 6858000"/>
              <a:gd name="connsiteX175" fmla="*/ 148544 w 5734864"/>
              <a:gd name="connsiteY175" fmla="*/ 6246162 h 6858000"/>
              <a:gd name="connsiteX176" fmla="*/ 148403 w 5734864"/>
              <a:gd name="connsiteY176" fmla="*/ 6253754 h 6858000"/>
              <a:gd name="connsiteX177" fmla="*/ 138880 w 5734864"/>
              <a:gd name="connsiteY177" fmla="*/ 6276449 h 6858000"/>
              <a:gd name="connsiteX178" fmla="*/ 138683 w 5734864"/>
              <a:gd name="connsiteY178" fmla="*/ 6279721 h 6858000"/>
              <a:gd name="connsiteX179" fmla="*/ 130721 w 5734864"/>
              <a:gd name="connsiteY179" fmla="*/ 6293675 h 6858000"/>
              <a:gd name="connsiteX180" fmla="*/ 120717 w 5734864"/>
              <a:gd name="connsiteY180" fmla="*/ 6313967 h 6858000"/>
              <a:gd name="connsiteX181" fmla="*/ 120841 w 5734864"/>
              <a:gd name="connsiteY181" fmla="*/ 6315437 h 6858000"/>
              <a:gd name="connsiteX182" fmla="*/ 115208 w 5734864"/>
              <a:gd name="connsiteY182" fmla="*/ 6324024 h 6858000"/>
              <a:gd name="connsiteX183" fmla="*/ 101217 w 5734864"/>
              <a:gd name="connsiteY183" fmla="*/ 6365923 h 6858000"/>
              <a:gd name="connsiteX184" fmla="*/ 74946 w 5734864"/>
              <a:gd name="connsiteY184" fmla="*/ 6556817 h 6858000"/>
              <a:gd name="connsiteX185" fmla="*/ 16001 w 5734864"/>
              <a:gd name="connsiteY185" fmla="*/ 6808678 h 6858000"/>
              <a:gd name="connsiteX186" fmla="*/ 0 w 5734864"/>
              <a:gd name="connsiteY186" fmla="*/ 6858000 h 6858000"/>
              <a:gd name="connsiteX187" fmla="*/ 5734864 w 5734864"/>
              <a:gd name="connsiteY187" fmla="*/ 6858000 h 6858000"/>
              <a:gd name="connsiteX188" fmla="*/ 5734864 w 5734864"/>
              <a:gd name="connsiteY188" fmla="*/ 0 h 6858000"/>
              <a:gd name="connsiteX0" fmla="*/ 5734864 w 5734864"/>
              <a:gd name="connsiteY0" fmla="*/ 0 h 6858000"/>
              <a:gd name="connsiteX1" fmla="*/ 771611 w 5734864"/>
              <a:gd name="connsiteY1" fmla="*/ 0 h 6858000"/>
              <a:gd name="connsiteX2" fmla="*/ 771679 w 5734864"/>
              <a:gd name="connsiteY2" fmla="*/ 49108 h 6858000"/>
              <a:gd name="connsiteX3" fmla="*/ 794248 w 5734864"/>
              <a:gd name="connsiteY3" fmla="*/ 200968 h 6858000"/>
              <a:gd name="connsiteX4" fmla="*/ 801749 w 5734864"/>
              <a:gd name="connsiteY4" fmla="*/ 414071 h 6858000"/>
              <a:gd name="connsiteX5" fmla="*/ 818548 w 5734864"/>
              <a:gd name="connsiteY5" fmla="*/ 585467 h 6858000"/>
              <a:gd name="connsiteX6" fmla="*/ 857476 w 5734864"/>
              <a:gd name="connsiteY6" fmla="*/ 800623 h 6858000"/>
              <a:gd name="connsiteX7" fmla="*/ 851083 w 5734864"/>
              <a:gd name="connsiteY7" fmla="*/ 878903 h 6858000"/>
              <a:gd name="connsiteX8" fmla="*/ 873564 w 5734864"/>
              <a:gd name="connsiteY8" fmla="*/ 943826 h 6858000"/>
              <a:gd name="connsiteX9" fmla="*/ 864705 w 5734864"/>
              <a:gd name="connsiteY9" fmla="*/ 973328 h 6858000"/>
              <a:gd name="connsiteX10" fmla="*/ 862869 w 5734864"/>
              <a:gd name="connsiteY10" fmla="*/ 978457 h 6858000"/>
              <a:gd name="connsiteX11" fmla="*/ 862233 w 5734864"/>
              <a:gd name="connsiteY11" fmla="*/ 998041 h 6858000"/>
              <a:gd name="connsiteX12" fmla="*/ 853665 w 5734864"/>
              <a:gd name="connsiteY12" fmla="*/ 1004750 h 6858000"/>
              <a:gd name="connsiteX13" fmla="*/ 847865 w 5734864"/>
              <a:gd name="connsiteY13" fmla="*/ 1070795 h 6858000"/>
              <a:gd name="connsiteX14" fmla="*/ 862786 w 5734864"/>
              <a:gd name="connsiteY14" fmla="*/ 1238994 h 6858000"/>
              <a:gd name="connsiteX15" fmla="*/ 859345 w 5734864"/>
              <a:gd name="connsiteY15" fmla="*/ 1380427 h 6858000"/>
              <a:gd name="connsiteX16" fmla="*/ 855172 w 5734864"/>
              <a:gd name="connsiteY16" fmla="*/ 1435262 h 6858000"/>
              <a:gd name="connsiteX17" fmla="*/ 860494 w 5734864"/>
              <a:gd name="connsiteY17" fmla="*/ 1453861 h 6858000"/>
              <a:gd name="connsiteX18" fmla="*/ 853731 w 5734864"/>
              <a:gd name="connsiteY18" fmla="*/ 1467047 h 6858000"/>
              <a:gd name="connsiteX19" fmla="*/ 845847 w 5734864"/>
              <a:gd name="connsiteY19" fmla="*/ 1502307 h 6858000"/>
              <a:gd name="connsiteX20" fmla="*/ 817613 w 5734864"/>
              <a:gd name="connsiteY20" fmla="*/ 1565166 h 6858000"/>
              <a:gd name="connsiteX21" fmla="*/ 804223 w 5734864"/>
              <a:gd name="connsiteY21" fmla="*/ 1601941 h 6858000"/>
              <a:gd name="connsiteX22" fmla="*/ 791773 w 5734864"/>
              <a:gd name="connsiteY22" fmla="*/ 1627005 h 6858000"/>
              <a:gd name="connsiteX23" fmla="*/ 774645 w 5734864"/>
              <a:gd name="connsiteY23" fmla="*/ 1699922 h 6858000"/>
              <a:gd name="connsiteX24" fmla="*/ 752343 w 5734864"/>
              <a:gd name="connsiteY24" fmla="*/ 1824604 h 6858000"/>
              <a:gd name="connsiteX25" fmla="*/ 746254 w 5734864"/>
              <a:gd name="connsiteY25" fmla="*/ 1850222 h 6858000"/>
              <a:gd name="connsiteX26" fmla="*/ 728600 w 5734864"/>
              <a:gd name="connsiteY26" fmla="*/ 1869603 h 6858000"/>
              <a:gd name="connsiteX27" fmla="*/ 724396 w 5734864"/>
              <a:gd name="connsiteY27" fmla="*/ 1883104 h 6858000"/>
              <a:gd name="connsiteX28" fmla="*/ 722165 w 5734864"/>
              <a:gd name="connsiteY28" fmla="*/ 1885924 h 6858000"/>
              <a:gd name="connsiteX29" fmla="*/ 721338 w 5734864"/>
              <a:gd name="connsiteY29" fmla="*/ 1887123 h 6858000"/>
              <a:gd name="connsiteX30" fmla="*/ 714840 w 5734864"/>
              <a:gd name="connsiteY30" fmla="*/ 1902274 h 6858000"/>
              <a:gd name="connsiteX31" fmla="*/ 722847 w 5734864"/>
              <a:gd name="connsiteY31" fmla="*/ 1929891 h 6858000"/>
              <a:gd name="connsiteX32" fmla="*/ 714660 w 5734864"/>
              <a:gd name="connsiteY32" fmla="*/ 1982709 h 6858000"/>
              <a:gd name="connsiteX33" fmla="*/ 710759 w 5734864"/>
              <a:gd name="connsiteY33" fmla="*/ 2013010 h 6858000"/>
              <a:gd name="connsiteX34" fmla="*/ 697927 w 5734864"/>
              <a:gd name="connsiteY34" fmla="*/ 2069833 h 6858000"/>
              <a:gd name="connsiteX35" fmla="*/ 693594 w 5734864"/>
              <a:gd name="connsiteY35" fmla="*/ 2103731 h 6858000"/>
              <a:gd name="connsiteX36" fmla="*/ 691109 w 5734864"/>
              <a:gd name="connsiteY36" fmla="*/ 2124027 h 6858000"/>
              <a:gd name="connsiteX37" fmla="*/ 676593 w 5734864"/>
              <a:gd name="connsiteY37" fmla="*/ 2176182 h 6858000"/>
              <a:gd name="connsiteX38" fmla="*/ 633227 w 5734864"/>
              <a:gd name="connsiteY38" fmla="*/ 2258036 h 6858000"/>
              <a:gd name="connsiteX39" fmla="*/ 625564 w 5734864"/>
              <a:gd name="connsiteY39" fmla="*/ 2284567 h 6858000"/>
              <a:gd name="connsiteX40" fmla="*/ 627074 w 5734864"/>
              <a:gd name="connsiteY40" fmla="*/ 2289605 h 6858000"/>
              <a:gd name="connsiteX41" fmla="*/ 614574 w 5734864"/>
              <a:gd name="connsiteY41" fmla="*/ 2308717 h 6858000"/>
              <a:gd name="connsiteX42" fmla="*/ 606890 w 5734864"/>
              <a:gd name="connsiteY42" fmla="*/ 2320662 h 6858000"/>
              <a:gd name="connsiteX43" fmla="*/ 605558 w 5734864"/>
              <a:gd name="connsiteY43" fmla="*/ 2327897 h 6858000"/>
              <a:gd name="connsiteX44" fmla="*/ 602202 w 5734864"/>
              <a:gd name="connsiteY44" fmla="*/ 2357749 h 6858000"/>
              <a:gd name="connsiteX45" fmla="*/ 600213 w 5734864"/>
              <a:gd name="connsiteY45" fmla="*/ 2364905 h 6858000"/>
              <a:gd name="connsiteX46" fmla="*/ 597160 w 5734864"/>
              <a:gd name="connsiteY46" fmla="*/ 2388351 h 6858000"/>
              <a:gd name="connsiteX47" fmla="*/ 597982 w 5734864"/>
              <a:gd name="connsiteY47" fmla="*/ 2402296 h 6858000"/>
              <a:gd name="connsiteX48" fmla="*/ 593150 w 5734864"/>
              <a:gd name="connsiteY48" fmla="*/ 2420015 h 6858000"/>
              <a:gd name="connsiteX49" fmla="*/ 592833 w 5734864"/>
              <a:gd name="connsiteY49" fmla="*/ 2422749 h 6858000"/>
              <a:gd name="connsiteX50" fmla="*/ 594479 w 5734864"/>
              <a:gd name="connsiteY50" fmla="*/ 2426002 h 6858000"/>
              <a:gd name="connsiteX51" fmla="*/ 591963 w 5734864"/>
              <a:gd name="connsiteY51" fmla="*/ 2431950 h 6858000"/>
              <a:gd name="connsiteX52" fmla="*/ 591544 w 5734864"/>
              <a:gd name="connsiteY52" fmla="*/ 2433897 h 6858000"/>
              <a:gd name="connsiteX53" fmla="*/ 589519 w 5734864"/>
              <a:gd name="connsiteY53" fmla="*/ 2451398 h 6858000"/>
              <a:gd name="connsiteX54" fmla="*/ 590037 w 5734864"/>
              <a:gd name="connsiteY54" fmla="*/ 2455536 h 6858000"/>
              <a:gd name="connsiteX55" fmla="*/ 588179 w 5734864"/>
              <a:gd name="connsiteY55" fmla="*/ 2462981 h 6858000"/>
              <a:gd name="connsiteX56" fmla="*/ 583434 w 5734864"/>
              <a:gd name="connsiteY56" fmla="*/ 2503991 h 6858000"/>
              <a:gd name="connsiteX57" fmla="*/ 567942 w 5734864"/>
              <a:gd name="connsiteY57" fmla="*/ 2652936 h 6858000"/>
              <a:gd name="connsiteX58" fmla="*/ 573869 w 5734864"/>
              <a:gd name="connsiteY58" fmla="*/ 2670188 h 6858000"/>
              <a:gd name="connsiteX59" fmla="*/ 575243 w 5734864"/>
              <a:gd name="connsiteY59" fmla="*/ 2688114 h 6858000"/>
              <a:gd name="connsiteX60" fmla="*/ 573824 w 5734864"/>
              <a:gd name="connsiteY60" fmla="*/ 2689856 h 6858000"/>
              <a:gd name="connsiteX61" fmla="*/ 570699 w 5734864"/>
              <a:gd name="connsiteY61" fmla="*/ 2709353 h 6858000"/>
              <a:gd name="connsiteX62" fmla="*/ 573192 w 5734864"/>
              <a:gd name="connsiteY62" fmla="*/ 2714527 h 6858000"/>
              <a:gd name="connsiteX63" fmla="*/ 572044 w 5734864"/>
              <a:gd name="connsiteY63" fmla="*/ 2728187 h 6858000"/>
              <a:gd name="connsiteX64" fmla="*/ 572465 w 5734864"/>
              <a:gd name="connsiteY64" fmla="*/ 2755863 h 6858000"/>
              <a:gd name="connsiteX65" fmla="*/ 570028 w 5734864"/>
              <a:gd name="connsiteY65" fmla="*/ 2760324 h 6858000"/>
              <a:gd name="connsiteX66" fmla="*/ 566748 w 5734864"/>
              <a:gd name="connsiteY66" fmla="*/ 2800948 h 6858000"/>
              <a:gd name="connsiteX67" fmla="*/ 565509 w 5734864"/>
              <a:gd name="connsiteY67" fmla="*/ 2801167 h 6858000"/>
              <a:gd name="connsiteX68" fmla="*/ 559367 w 5734864"/>
              <a:gd name="connsiteY68" fmla="*/ 2811129 h 6858000"/>
              <a:gd name="connsiteX69" fmla="*/ 550354 w 5734864"/>
              <a:gd name="connsiteY69" fmla="*/ 2830949 h 6858000"/>
              <a:gd name="connsiteX70" fmla="*/ 514795 w 5734864"/>
              <a:gd name="connsiteY70" fmla="*/ 2872433 h 6858000"/>
              <a:gd name="connsiteX71" fmla="*/ 509875 w 5734864"/>
              <a:gd name="connsiteY71" fmla="*/ 2923099 h 6858000"/>
              <a:gd name="connsiteX72" fmla="*/ 509577 w 5734864"/>
              <a:gd name="connsiteY72" fmla="*/ 2923197 h 6858000"/>
              <a:gd name="connsiteX73" fmla="*/ 507597 w 5734864"/>
              <a:gd name="connsiteY73" fmla="*/ 2931868 h 6858000"/>
              <a:gd name="connsiteX74" fmla="*/ 507379 w 5734864"/>
              <a:gd name="connsiteY74" fmla="*/ 2938322 h 6858000"/>
              <a:gd name="connsiteX75" fmla="*/ 504725 w 5734864"/>
              <a:gd name="connsiteY75" fmla="*/ 2954519 h 6858000"/>
              <a:gd name="connsiteX76" fmla="*/ 502018 w 5734864"/>
              <a:gd name="connsiteY76" fmla="*/ 2959643 h 6858000"/>
              <a:gd name="connsiteX77" fmla="*/ 498360 w 5734864"/>
              <a:gd name="connsiteY77" fmla="*/ 2961019 h 6858000"/>
              <a:gd name="connsiteX78" fmla="*/ 498483 w 5734864"/>
              <a:gd name="connsiteY78" fmla="*/ 2962590 h 6858000"/>
              <a:gd name="connsiteX79" fmla="*/ 484403 w 5734864"/>
              <a:gd name="connsiteY79" fmla="*/ 2990538 h 6858000"/>
              <a:gd name="connsiteX80" fmla="*/ 463075 w 5734864"/>
              <a:gd name="connsiteY80" fmla="*/ 3055956 h 6858000"/>
              <a:gd name="connsiteX81" fmla="*/ 455013 w 5734864"/>
              <a:gd name="connsiteY81" fmla="*/ 3094482 h 6858000"/>
              <a:gd name="connsiteX82" fmla="*/ 428391 w 5734864"/>
              <a:gd name="connsiteY82" fmla="*/ 3198850 h 6858000"/>
              <a:gd name="connsiteX83" fmla="*/ 401440 w 5734864"/>
              <a:gd name="connsiteY83" fmla="*/ 3307560 h 6858000"/>
              <a:gd name="connsiteX84" fmla="*/ 386076 w 5734864"/>
              <a:gd name="connsiteY84" fmla="*/ 3373943 h 6858000"/>
              <a:gd name="connsiteX85" fmla="*/ 374726 w 5734864"/>
              <a:gd name="connsiteY85" fmla="*/ 3381364 h 6858000"/>
              <a:gd name="connsiteX86" fmla="*/ 369145 w 5734864"/>
              <a:gd name="connsiteY86" fmla="*/ 3383729 h 6858000"/>
              <a:gd name="connsiteX87" fmla="*/ 364294 w 5734864"/>
              <a:gd name="connsiteY87" fmla="*/ 3414159 h 6858000"/>
              <a:gd name="connsiteX88" fmla="*/ 366450 w 5734864"/>
              <a:gd name="connsiteY88" fmla="*/ 3436925 h 6858000"/>
              <a:gd name="connsiteX89" fmla="*/ 351743 w 5734864"/>
              <a:gd name="connsiteY89" fmla="*/ 3521619 h 6858000"/>
              <a:gd name="connsiteX90" fmla="*/ 345784 w 5734864"/>
              <a:gd name="connsiteY90" fmla="*/ 3603757 h 6858000"/>
              <a:gd name="connsiteX91" fmla="*/ 344198 w 5734864"/>
              <a:gd name="connsiteY91" fmla="*/ 3652424 h 6858000"/>
              <a:gd name="connsiteX92" fmla="*/ 352450 w 5734864"/>
              <a:gd name="connsiteY92" fmla="*/ 3665222 h 6858000"/>
              <a:gd name="connsiteX93" fmla="*/ 342621 w 5734864"/>
              <a:gd name="connsiteY93" fmla="*/ 3700804 h 6858000"/>
              <a:gd name="connsiteX94" fmla="*/ 341514 w 5734864"/>
              <a:gd name="connsiteY94" fmla="*/ 3734774 h 6858000"/>
              <a:gd name="connsiteX95" fmla="*/ 340607 w 5734864"/>
              <a:gd name="connsiteY95" fmla="*/ 3785153 h 6858000"/>
              <a:gd name="connsiteX96" fmla="*/ 340707 w 5734864"/>
              <a:gd name="connsiteY96" fmla="*/ 3788177 h 6858000"/>
              <a:gd name="connsiteX97" fmla="*/ 340361 w 5734864"/>
              <a:gd name="connsiteY97" fmla="*/ 3798803 h 6858000"/>
              <a:gd name="connsiteX98" fmla="*/ 339642 w 5734864"/>
              <a:gd name="connsiteY98" fmla="*/ 3838750 h 6858000"/>
              <a:gd name="connsiteX99" fmla="*/ 360295 w 5734864"/>
              <a:gd name="connsiteY99" fmla="*/ 4015196 h 6858000"/>
              <a:gd name="connsiteX100" fmla="*/ 339043 w 5734864"/>
              <a:gd name="connsiteY100" fmla="*/ 4052778 h 6858000"/>
              <a:gd name="connsiteX101" fmla="*/ 339343 w 5734864"/>
              <a:gd name="connsiteY101" fmla="*/ 4096257 h 6858000"/>
              <a:gd name="connsiteX102" fmla="*/ 340786 w 5734864"/>
              <a:gd name="connsiteY102" fmla="*/ 4321136 h 6858000"/>
              <a:gd name="connsiteX103" fmla="*/ 343158 w 5734864"/>
              <a:gd name="connsiteY103" fmla="*/ 4429174 h 6858000"/>
              <a:gd name="connsiteX104" fmla="*/ 334599 w 5734864"/>
              <a:gd name="connsiteY104" fmla="*/ 4449938 h 6858000"/>
              <a:gd name="connsiteX105" fmla="*/ 332890 w 5734864"/>
              <a:gd name="connsiteY105" fmla="*/ 4453515 h 6858000"/>
              <a:gd name="connsiteX106" fmla="*/ 331105 w 5734864"/>
              <a:gd name="connsiteY106" fmla="*/ 4467941 h 6858000"/>
              <a:gd name="connsiteX107" fmla="*/ 324289 w 5734864"/>
              <a:gd name="connsiteY107" fmla="*/ 4471861 h 6858000"/>
              <a:gd name="connsiteX108" fmla="*/ 317079 w 5734864"/>
              <a:gd name="connsiteY108" fmla="*/ 4493468 h 6858000"/>
              <a:gd name="connsiteX109" fmla="*/ 315557 w 5734864"/>
              <a:gd name="connsiteY109" fmla="*/ 4520067 h 6858000"/>
              <a:gd name="connsiteX110" fmla="*/ 315240 w 5734864"/>
              <a:gd name="connsiteY110" fmla="*/ 4536872 h 6858000"/>
              <a:gd name="connsiteX111" fmla="*/ 316200 w 5734864"/>
              <a:gd name="connsiteY111" fmla="*/ 4538297 h 6858000"/>
              <a:gd name="connsiteX112" fmla="*/ 317507 w 5734864"/>
              <a:gd name="connsiteY112" fmla="*/ 4547582 h 6858000"/>
              <a:gd name="connsiteX113" fmla="*/ 323078 w 5734864"/>
              <a:gd name="connsiteY113" fmla="*/ 4592102 h 6858000"/>
              <a:gd name="connsiteX114" fmla="*/ 328722 w 5734864"/>
              <a:gd name="connsiteY114" fmla="*/ 4667914 h 6858000"/>
              <a:gd name="connsiteX115" fmla="*/ 335597 w 5734864"/>
              <a:gd name="connsiteY115" fmla="*/ 4695035 h 6858000"/>
              <a:gd name="connsiteX116" fmla="*/ 339485 w 5734864"/>
              <a:gd name="connsiteY116" fmla="*/ 4695979 h 6858000"/>
              <a:gd name="connsiteX117" fmla="*/ 341089 w 5734864"/>
              <a:gd name="connsiteY117" fmla="*/ 4704268 h 6858000"/>
              <a:gd name="connsiteX118" fmla="*/ 342177 w 5734864"/>
              <a:gd name="connsiteY118" fmla="*/ 4706060 h 6858000"/>
              <a:gd name="connsiteX119" fmla="*/ 347751 w 5734864"/>
              <a:gd name="connsiteY119" fmla="*/ 4716754 h 6858000"/>
              <a:gd name="connsiteX120" fmla="*/ 344125 w 5734864"/>
              <a:gd name="connsiteY120" fmla="*/ 4764669 h 6858000"/>
              <a:gd name="connsiteX121" fmla="*/ 340188 w 5734864"/>
              <a:gd name="connsiteY121" fmla="*/ 4779386 h 6858000"/>
              <a:gd name="connsiteX122" fmla="*/ 335146 w 5734864"/>
              <a:gd name="connsiteY122" fmla="*/ 4787491 h 6858000"/>
              <a:gd name="connsiteX123" fmla="*/ 319124 w 5734864"/>
              <a:gd name="connsiteY123" fmla="*/ 4843514 h 6858000"/>
              <a:gd name="connsiteX124" fmla="*/ 305956 w 5734864"/>
              <a:gd name="connsiteY124" fmla="*/ 4881505 h 6858000"/>
              <a:gd name="connsiteX125" fmla="*/ 301062 w 5734864"/>
              <a:gd name="connsiteY125" fmla="*/ 4889332 h 6858000"/>
              <a:gd name="connsiteX126" fmla="*/ 302141 w 5734864"/>
              <a:gd name="connsiteY126" fmla="*/ 4899400 h 6858000"/>
              <a:gd name="connsiteX127" fmla="*/ 304424 w 5734864"/>
              <a:gd name="connsiteY127" fmla="*/ 4902664 h 6858000"/>
              <a:gd name="connsiteX128" fmla="*/ 293123 w 5734864"/>
              <a:gd name="connsiteY128" fmla="*/ 4932769 h 6858000"/>
              <a:gd name="connsiteX129" fmla="*/ 292275 w 5734864"/>
              <a:gd name="connsiteY129" fmla="*/ 4936482 h 6858000"/>
              <a:gd name="connsiteX130" fmla="*/ 288304 w 5734864"/>
              <a:gd name="connsiteY130" fmla="*/ 4962325 h 6858000"/>
              <a:gd name="connsiteX131" fmla="*/ 287420 w 5734864"/>
              <a:gd name="connsiteY131" fmla="*/ 5042193 h 6858000"/>
              <a:gd name="connsiteX132" fmla="*/ 287020 w 5734864"/>
              <a:gd name="connsiteY132" fmla="*/ 5065655 h 6858000"/>
              <a:gd name="connsiteX133" fmla="*/ 288488 w 5734864"/>
              <a:gd name="connsiteY133" fmla="*/ 5082216 h 6858000"/>
              <a:gd name="connsiteX134" fmla="*/ 282763 w 5734864"/>
              <a:gd name="connsiteY134" fmla="*/ 5127114 h 6858000"/>
              <a:gd name="connsiteX135" fmla="*/ 269316 w 5734864"/>
              <a:gd name="connsiteY135" fmla="*/ 5202682 h 6858000"/>
              <a:gd name="connsiteX136" fmla="*/ 269174 w 5734864"/>
              <a:gd name="connsiteY136" fmla="*/ 5230835 h 6858000"/>
              <a:gd name="connsiteX137" fmla="*/ 272679 w 5734864"/>
              <a:gd name="connsiteY137" fmla="*/ 5232660 h 6858000"/>
              <a:gd name="connsiteX138" fmla="*/ 272160 w 5734864"/>
              <a:gd name="connsiteY138" fmla="*/ 5241150 h 6858000"/>
              <a:gd name="connsiteX139" fmla="*/ 272760 w 5734864"/>
              <a:gd name="connsiteY139" fmla="*/ 5243156 h 6858000"/>
              <a:gd name="connsiteX140" fmla="*/ 275462 w 5734864"/>
              <a:gd name="connsiteY140" fmla="*/ 5254919 h 6858000"/>
              <a:gd name="connsiteX141" fmla="*/ 262897 w 5734864"/>
              <a:gd name="connsiteY141" fmla="*/ 5286259 h 6858000"/>
              <a:gd name="connsiteX142" fmla="*/ 252761 w 5734864"/>
              <a:gd name="connsiteY142" fmla="*/ 5357801 h 6858000"/>
              <a:gd name="connsiteX143" fmla="*/ 242360 w 5734864"/>
              <a:gd name="connsiteY143" fmla="*/ 5460080 h 6858000"/>
              <a:gd name="connsiteX144" fmla="*/ 229880 w 5734864"/>
              <a:gd name="connsiteY144" fmla="*/ 5539714 h 6858000"/>
              <a:gd name="connsiteX145" fmla="*/ 204283 w 5734864"/>
              <a:gd name="connsiteY145" fmla="*/ 5639080 h 6858000"/>
              <a:gd name="connsiteX146" fmla="*/ 198948 w 5734864"/>
              <a:gd name="connsiteY146" fmla="*/ 5710958 h 6858000"/>
              <a:gd name="connsiteX147" fmla="*/ 192367 w 5734864"/>
              <a:gd name="connsiteY147" fmla="*/ 5719859 h 6858000"/>
              <a:gd name="connsiteX148" fmla="*/ 188035 w 5734864"/>
              <a:gd name="connsiteY148" fmla="*/ 5729935 h 6858000"/>
              <a:gd name="connsiteX149" fmla="*/ 188428 w 5734864"/>
              <a:gd name="connsiteY149" fmla="*/ 5731182 h 6858000"/>
              <a:gd name="connsiteX150" fmla="*/ 181635 w 5734864"/>
              <a:gd name="connsiteY150" fmla="*/ 5753538 h 6858000"/>
              <a:gd name="connsiteX151" fmla="*/ 169744 w 5734864"/>
              <a:gd name="connsiteY151" fmla="*/ 5796307 h 6858000"/>
              <a:gd name="connsiteX152" fmla="*/ 170351 w 5734864"/>
              <a:gd name="connsiteY152" fmla="*/ 5796644 h 6858000"/>
              <a:gd name="connsiteX153" fmla="*/ 171559 w 5734864"/>
              <a:gd name="connsiteY153" fmla="*/ 5803435 h 6858000"/>
              <a:gd name="connsiteX154" fmla="*/ 172284 w 5734864"/>
              <a:gd name="connsiteY154" fmla="*/ 5816391 h 6858000"/>
              <a:gd name="connsiteX155" fmla="*/ 182542 w 5734864"/>
              <a:gd name="connsiteY155" fmla="*/ 5846382 h 6858000"/>
              <a:gd name="connsiteX156" fmla="*/ 175877 w 5734864"/>
              <a:gd name="connsiteY156" fmla="*/ 5871336 h 6858000"/>
              <a:gd name="connsiteX157" fmla="*/ 174910 w 5734864"/>
              <a:gd name="connsiteY157" fmla="*/ 5876376 h 6858000"/>
              <a:gd name="connsiteX158" fmla="*/ 175047 w 5734864"/>
              <a:gd name="connsiteY158" fmla="*/ 5876483 h 6858000"/>
              <a:gd name="connsiteX159" fmla="*/ 174335 w 5734864"/>
              <a:gd name="connsiteY159" fmla="*/ 5881814 h 6858000"/>
              <a:gd name="connsiteX160" fmla="*/ 171273 w 5734864"/>
              <a:gd name="connsiteY160" fmla="*/ 5895339 h 6858000"/>
              <a:gd name="connsiteX161" fmla="*/ 171658 w 5734864"/>
              <a:gd name="connsiteY161" fmla="*/ 5898749 h 6858000"/>
              <a:gd name="connsiteX162" fmla="*/ 174658 w 5734864"/>
              <a:gd name="connsiteY162" fmla="*/ 5919558 h 6858000"/>
              <a:gd name="connsiteX163" fmla="*/ 169099 w 5734864"/>
              <a:gd name="connsiteY163" fmla="*/ 5984417 h 6858000"/>
              <a:gd name="connsiteX164" fmla="*/ 162007 w 5734864"/>
              <a:gd name="connsiteY164" fmla="*/ 6049043 h 6858000"/>
              <a:gd name="connsiteX165" fmla="*/ 156875 w 5734864"/>
              <a:gd name="connsiteY165" fmla="*/ 6114000 h 6858000"/>
              <a:gd name="connsiteX166" fmla="*/ 165441 w 5734864"/>
              <a:gd name="connsiteY166" fmla="*/ 6146938 h 6858000"/>
              <a:gd name="connsiteX167" fmla="*/ 165177 w 5734864"/>
              <a:gd name="connsiteY167" fmla="*/ 6150658 h 6858000"/>
              <a:gd name="connsiteX168" fmla="*/ 161772 w 5734864"/>
              <a:gd name="connsiteY168" fmla="*/ 6160011 h 6858000"/>
              <a:gd name="connsiteX169" fmla="*/ 160051 w 5734864"/>
              <a:gd name="connsiteY169" fmla="*/ 6163393 h 6858000"/>
              <a:gd name="connsiteX170" fmla="*/ 158473 w 5734864"/>
              <a:gd name="connsiteY170" fmla="*/ 6168628 h 6858000"/>
              <a:gd name="connsiteX171" fmla="*/ 158573 w 5734864"/>
              <a:gd name="connsiteY171" fmla="*/ 6168799 h 6858000"/>
              <a:gd name="connsiteX172" fmla="*/ 146463 w 5734864"/>
              <a:gd name="connsiteY172" fmla="*/ 6196671 h 6858000"/>
              <a:gd name="connsiteX173" fmla="*/ 150209 w 5734864"/>
              <a:gd name="connsiteY173" fmla="*/ 6232365 h 6858000"/>
              <a:gd name="connsiteX174" fmla="*/ 148544 w 5734864"/>
              <a:gd name="connsiteY174" fmla="*/ 6246162 h 6858000"/>
              <a:gd name="connsiteX175" fmla="*/ 148403 w 5734864"/>
              <a:gd name="connsiteY175" fmla="*/ 6253754 h 6858000"/>
              <a:gd name="connsiteX176" fmla="*/ 138880 w 5734864"/>
              <a:gd name="connsiteY176" fmla="*/ 6276449 h 6858000"/>
              <a:gd name="connsiteX177" fmla="*/ 138683 w 5734864"/>
              <a:gd name="connsiteY177" fmla="*/ 6279721 h 6858000"/>
              <a:gd name="connsiteX178" fmla="*/ 130721 w 5734864"/>
              <a:gd name="connsiteY178" fmla="*/ 6293675 h 6858000"/>
              <a:gd name="connsiteX179" fmla="*/ 120717 w 5734864"/>
              <a:gd name="connsiteY179" fmla="*/ 6313967 h 6858000"/>
              <a:gd name="connsiteX180" fmla="*/ 120841 w 5734864"/>
              <a:gd name="connsiteY180" fmla="*/ 6315437 h 6858000"/>
              <a:gd name="connsiteX181" fmla="*/ 115208 w 5734864"/>
              <a:gd name="connsiteY181" fmla="*/ 6324024 h 6858000"/>
              <a:gd name="connsiteX182" fmla="*/ 101217 w 5734864"/>
              <a:gd name="connsiteY182" fmla="*/ 6365923 h 6858000"/>
              <a:gd name="connsiteX183" fmla="*/ 74946 w 5734864"/>
              <a:gd name="connsiteY183" fmla="*/ 6556817 h 6858000"/>
              <a:gd name="connsiteX184" fmla="*/ 16001 w 5734864"/>
              <a:gd name="connsiteY184" fmla="*/ 6808678 h 6858000"/>
              <a:gd name="connsiteX185" fmla="*/ 0 w 5734864"/>
              <a:gd name="connsiteY185" fmla="*/ 6858000 h 6858000"/>
              <a:gd name="connsiteX186" fmla="*/ 5734864 w 5734864"/>
              <a:gd name="connsiteY186" fmla="*/ 6858000 h 6858000"/>
              <a:gd name="connsiteX187" fmla="*/ 5734864 w 5734864"/>
              <a:gd name="connsiteY18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</a:cxnLst>
            <a:rect l="l" t="t" r="r" b="b"/>
            <a:pathLst>
              <a:path w="5734864" h="6858000">
                <a:moveTo>
                  <a:pt x="5734864" y="0"/>
                </a:moveTo>
                <a:lnTo>
                  <a:pt x="771611" y="0"/>
                </a:lnTo>
                <a:cubicBezTo>
                  <a:pt x="771634" y="16369"/>
                  <a:pt x="771656" y="32739"/>
                  <a:pt x="771679" y="49108"/>
                </a:cubicBezTo>
                <a:cubicBezTo>
                  <a:pt x="775201" y="55622"/>
                  <a:pt x="788724" y="196721"/>
                  <a:pt x="794248" y="200968"/>
                </a:cubicBezTo>
                <a:lnTo>
                  <a:pt x="801749" y="414071"/>
                </a:lnTo>
                <a:cubicBezTo>
                  <a:pt x="807329" y="440933"/>
                  <a:pt x="835107" y="598697"/>
                  <a:pt x="818548" y="585467"/>
                </a:cubicBezTo>
                <a:cubicBezTo>
                  <a:pt x="856197" y="664140"/>
                  <a:pt x="837895" y="708473"/>
                  <a:pt x="857476" y="800623"/>
                </a:cubicBezTo>
                <a:cubicBezTo>
                  <a:pt x="822401" y="857344"/>
                  <a:pt x="855723" y="824571"/>
                  <a:pt x="851083" y="878903"/>
                </a:cubicBezTo>
                <a:cubicBezTo>
                  <a:pt x="884811" y="859448"/>
                  <a:pt x="834648" y="946397"/>
                  <a:pt x="873564" y="943826"/>
                </a:cubicBezTo>
                <a:cubicBezTo>
                  <a:pt x="871487" y="953795"/>
                  <a:pt x="868248" y="963533"/>
                  <a:pt x="864705" y="973328"/>
                </a:cubicBezTo>
                <a:lnTo>
                  <a:pt x="862869" y="978457"/>
                </a:lnTo>
                <a:lnTo>
                  <a:pt x="862233" y="998041"/>
                </a:lnTo>
                <a:lnTo>
                  <a:pt x="853665" y="1004750"/>
                </a:lnTo>
                <a:lnTo>
                  <a:pt x="847865" y="1070795"/>
                </a:lnTo>
                <a:cubicBezTo>
                  <a:pt x="870234" y="1110486"/>
                  <a:pt x="833172" y="1190441"/>
                  <a:pt x="862786" y="1238994"/>
                </a:cubicBezTo>
                <a:cubicBezTo>
                  <a:pt x="864699" y="1290599"/>
                  <a:pt x="860615" y="1347716"/>
                  <a:pt x="859345" y="1380427"/>
                </a:cubicBezTo>
                <a:cubicBezTo>
                  <a:pt x="845703" y="1396391"/>
                  <a:pt x="873184" y="1435525"/>
                  <a:pt x="855172" y="1435262"/>
                </a:cubicBezTo>
                <a:lnTo>
                  <a:pt x="860494" y="1453861"/>
                </a:lnTo>
                <a:lnTo>
                  <a:pt x="853731" y="1467047"/>
                </a:lnTo>
                <a:cubicBezTo>
                  <a:pt x="846549" y="1480528"/>
                  <a:pt x="841728" y="1491093"/>
                  <a:pt x="845847" y="1502307"/>
                </a:cubicBezTo>
                <a:lnTo>
                  <a:pt x="817613" y="1565166"/>
                </a:lnTo>
                <a:cubicBezTo>
                  <a:pt x="805468" y="1557258"/>
                  <a:pt x="816534" y="1596564"/>
                  <a:pt x="804223" y="1601941"/>
                </a:cubicBezTo>
                <a:cubicBezTo>
                  <a:pt x="794287" y="1604654"/>
                  <a:pt x="795328" y="1617209"/>
                  <a:pt x="791773" y="1627005"/>
                </a:cubicBezTo>
                <a:cubicBezTo>
                  <a:pt x="781684" y="1634393"/>
                  <a:pt x="772978" y="1683187"/>
                  <a:pt x="774645" y="1699922"/>
                </a:cubicBezTo>
                <a:cubicBezTo>
                  <a:pt x="785341" y="1746767"/>
                  <a:pt x="744845" y="1787099"/>
                  <a:pt x="752343" y="1824604"/>
                </a:cubicBezTo>
                <a:cubicBezTo>
                  <a:pt x="751502" y="1834578"/>
                  <a:pt x="749297" y="1842929"/>
                  <a:pt x="746254" y="1850222"/>
                </a:cubicBezTo>
                <a:lnTo>
                  <a:pt x="728600" y="1869603"/>
                </a:lnTo>
                <a:lnTo>
                  <a:pt x="724396" y="1883104"/>
                </a:lnTo>
                <a:lnTo>
                  <a:pt x="722165" y="1885924"/>
                </a:lnTo>
                <a:lnTo>
                  <a:pt x="721338" y="1887123"/>
                </a:lnTo>
                <a:lnTo>
                  <a:pt x="714840" y="1902274"/>
                </a:lnTo>
                <a:lnTo>
                  <a:pt x="722847" y="1929891"/>
                </a:lnTo>
                <a:lnTo>
                  <a:pt x="714660" y="1982709"/>
                </a:lnTo>
                <a:cubicBezTo>
                  <a:pt x="727725" y="2006201"/>
                  <a:pt x="714739" y="1997091"/>
                  <a:pt x="710759" y="2013010"/>
                </a:cubicBezTo>
                <a:cubicBezTo>
                  <a:pt x="707970" y="2027531"/>
                  <a:pt x="700788" y="2054714"/>
                  <a:pt x="697927" y="2069833"/>
                </a:cubicBezTo>
                <a:cubicBezTo>
                  <a:pt x="685211" y="2080229"/>
                  <a:pt x="698762" y="2088241"/>
                  <a:pt x="693594" y="2103731"/>
                </a:cubicBezTo>
                <a:cubicBezTo>
                  <a:pt x="688481" y="2110649"/>
                  <a:pt x="687183" y="2115973"/>
                  <a:pt x="691109" y="2124027"/>
                </a:cubicBezTo>
                <a:cubicBezTo>
                  <a:pt x="666413" y="2155740"/>
                  <a:pt x="688031" y="2144874"/>
                  <a:pt x="676593" y="2176182"/>
                </a:cubicBezTo>
                <a:cubicBezTo>
                  <a:pt x="665190" y="2202944"/>
                  <a:pt x="656416" y="2233857"/>
                  <a:pt x="633227" y="2258036"/>
                </a:cubicBezTo>
                <a:cubicBezTo>
                  <a:pt x="626930" y="2262191"/>
                  <a:pt x="623498" y="2274069"/>
                  <a:pt x="625564" y="2284567"/>
                </a:cubicBezTo>
                <a:cubicBezTo>
                  <a:pt x="625918" y="2286374"/>
                  <a:pt x="626427" y="2288071"/>
                  <a:pt x="627074" y="2289605"/>
                </a:cubicBezTo>
                <a:cubicBezTo>
                  <a:pt x="619029" y="2296628"/>
                  <a:pt x="616453" y="2303188"/>
                  <a:pt x="614574" y="2308717"/>
                </a:cubicBezTo>
                <a:lnTo>
                  <a:pt x="606890" y="2320662"/>
                </a:lnTo>
                <a:lnTo>
                  <a:pt x="605558" y="2327897"/>
                </a:lnTo>
                <a:lnTo>
                  <a:pt x="602202" y="2357749"/>
                </a:lnTo>
                <a:lnTo>
                  <a:pt x="600213" y="2364905"/>
                </a:lnTo>
                <a:lnTo>
                  <a:pt x="597160" y="2388351"/>
                </a:lnTo>
                <a:lnTo>
                  <a:pt x="597982" y="2402296"/>
                </a:lnTo>
                <a:lnTo>
                  <a:pt x="593150" y="2420015"/>
                </a:lnTo>
                <a:cubicBezTo>
                  <a:pt x="593044" y="2420926"/>
                  <a:pt x="592939" y="2421838"/>
                  <a:pt x="592833" y="2422749"/>
                </a:cubicBezTo>
                <a:lnTo>
                  <a:pt x="594479" y="2426002"/>
                </a:lnTo>
                <a:cubicBezTo>
                  <a:pt x="594168" y="2427683"/>
                  <a:pt x="593118" y="2429721"/>
                  <a:pt x="591963" y="2431950"/>
                </a:cubicBezTo>
                <a:cubicBezTo>
                  <a:pt x="591823" y="2432599"/>
                  <a:pt x="591684" y="2433248"/>
                  <a:pt x="591544" y="2433897"/>
                </a:cubicBezTo>
                <a:lnTo>
                  <a:pt x="589519" y="2451398"/>
                </a:lnTo>
                <a:cubicBezTo>
                  <a:pt x="589692" y="2452777"/>
                  <a:pt x="589864" y="2454157"/>
                  <a:pt x="590037" y="2455536"/>
                </a:cubicBezTo>
                <a:lnTo>
                  <a:pt x="588179" y="2462981"/>
                </a:lnTo>
                <a:lnTo>
                  <a:pt x="583434" y="2503991"/>
                </a:lnTo>
                <a:cubicBezTo>
                  <a:pt x="576530" y="2566058"/>
                  <a:pt x="570433" y="2625224"/>
                  <a:pt x="567942" y="2652936"/>
                </a:cubicBezTo>
                <a:cubicBezTo>
                  <a:pt x="570864" y="2658290"/>
                  <a:pt x="572739" y="2664095"/>
                  <a:pt x="573869" y="2670188"/>
                </a:cubicBezTo>
                <a:lnTo>
                  <a:pt x="575243" y="2688114"/>
                </a:lnTo>
                <a:lnTo>
                  <a:pt x="573824" y="2689856"/>
                </a:lnTo>
                <a:cubicBezTo>
                  <a:pt x="569972" y="2698471"/>
                  <a:pt x="569572" y="2704494"/>
                  <a:pt x="570699" y="2709353"/>
                </a:cubicBezTo>
                <a:lnTo>
                  <a:pt x="573192" y="2714527"/>
                </a:lnTo>
                <a:cubicBezTo>
                  <a:pt x="572809" y="2719080"/>
                  <a:pt x="572427" y="2723634"/>
                  <a:pt x="572044" y="2728187"/>
                </a:cubicBezTo>
                <a:cubicBezTo>
                  <a:pt x="572184" y="2737412"/>
                  <a:pt x="572325" y="2746638"/>
                  <a:pt x="572465" y="2755863"/>
                </a:cubicBezTo>
                <a:lnTo>
                  <a:pt x="570028" y="2760324"/>
                </a:lnTo>
                <a:lnTo>
                  <a:pt x="566748" y="2800948"/>
                </a:lnTo>
                <a:lnTo>
                  <a:pt x="565509" y="2801167"/>
                </a:lnTo>
                <a:cubicBezTo>
                  <a:pt x="562655" y="2802587"/>
                  <a:pt x="560408" y="2805381"/>
                  <a:pt x="559367" y="2811129"/>
                </a:cubicBezTo>
                <a:cubicBezTo>
                  <a:pt x="543471" y="2797318"/>
                  <a:pt x="552020" y="2812773"/>
                  <a:pt x="550354" y="2830949"/>
                </a:cubicBezTo>
                <a:cubicBezTo>
                  <a:pt x="525292" y="2813553"/>
                  <a:pt x="531129" y="2868192"/>
                  <a:pt x="514795" y="2872433"/>
                </a:cubicBezTo>
                <a:lnTo>
                  <a:pt x="509875" y="2923099"/>
                </a:lnTo>
                <a:lnTo>
                  <a:pt x="509577" y="2923197"/>
                </a:lnTo>
                <a:cubicBezTo>
                  <a:pt x="508704" y="2924865"/>
                  <a:pt x="508038" y="2927556"/>
                  <a:pt x="507597" y="2931868"/>
                </a:cubicBezTo>
                <a:cubicBezTo>
                  <a:pt x="507524" y="2934019"/>
                  <a:pt x="507452" y="2936171"/>
                  <a:pt x="507379" y="2938322"/>
                </a:cubicBezTo>
                <a:lnTo>
                  <a:pt x="504725" y="2954519"/>
                </a:lnTo>
                <a:lnTo>
                  <a:pt x="502018" y="2959643"/>
                </a:lnTo>
                <a:lnTo>
                  <a:pt x="498360" y="2961019"/>
                </a:lnTo>
                <a:lnTo>
                  <a:pt x="498483" y="2962590"/>
                </a:lnTo>
                <a:cubicBezTo>
                  <a:pt x="502388" y="2975027"/>
                  <a:pt x="510202" y="2980016"/>
                  <a:pt x="484403" y="2990538"/>
                </a:cubicBezTo>
                <a:cubicBezTo>
                  <a:pt x="489425" y="3018352"/>
                  <a:pt x="474337" y="3021029"/>
                  <a:pt x="463075" y="3055956"/>
                </a:cubicBezTo>
                <a:cubicBezTo>
                  <a:pt x="469487" y="3072485"/>
                  <a:pt x="464165" y="3083955"/>
                  <a:pt x="455013" y="3094482"/>
                </a:cubicBezTo>
                <a:cubicBezTo>
                  <a:pt x="453131" y="3130054"/>
                  <a:pt x="437643" y="3160106"/>
                  <a:pt x="428391" y="3198850"/>
                </a:cubicBezTo>
                <a:lnTo>
                  <a:pt x="401440" y="3307560"/>
                </a:lnTo>
                <a:lnTo>
                  <a:pt x="386076" y="3373943"/>
                </a:lnTo>
                <a:cubicBezTo>
                  <a:pt x="386236" y="3376061"/>
                  <a:pt x="380537" y="3378856"/>
                  <a:pt x="374726" y="3381364"/>
                </a:cubicBezTo>
                <a:lnTo>
                  <a:pt x="369145" y="3383729"/>
                </a:lnTo>
                <a:lnTo>
                  <a:pt x="364294" y="3414159"/>
                </a:lnTo>
                <a:lnTo>
                  <a:pt x="366450" y="3436925"/>
                </a:lnTo>
                <a:lnTo>
                  <a:pt x="351743" y="3521619"/>
                </a:lnTo>
                <a:lnTo>
                  <a:pt x="345784" y="3603757"/>
                </a:lnTo>
                <a:cubicBezTo>
                  <a:pt x="345255" y="3619979"/>
                  <a:pt x="344727" y="3636202"/>
                  <a:pt x="344198" y="3652424"/>
                </a:cubicBezTo>
                <a:lnTo>
                  <a:pt x="352450" y="3665222"/>
                </a:lnTo>
                <a:lnTo>
                  <a:pt x="342621" y="3700804"/>
                </a:lnTo>
                <a:lnTo>
                  <a:pt x="341514" y="3734774"/>
                </a:lnTo>
                <a:cubicBezTo>
                  <a:pt x="341212" y="3751567"/>
                  <a:pt x="340909" y="3768360"/>
                  <a:pt x="340607" y="3785153"/>
                </a:cubicBezTo>
                <a:cubicBezTo>
                  <a:pt x="340640" y="3786161"/>
                  <a:pt x="340674" y="3787169"/>
                  <a:pt x="340707" y="3788177"/>
                </a:cubicBezTo>
                <a:cubicBezTo>
                  <a:pt x="340592" y="3791719"/>
                  <a:pt x="340476" y="3795261"/>
                  <a:pt x="340361" y="3798803"/>
                </a:cubicBezTo>
                <a:cubicBezTo>
                  <a:pt x="340121" y="3812119"/>
                  <a:pt x="339882" y="3825434"/>
                  <a:pt x="339642" y="3838750"/>
                </a:cubicBezTo>
                <a:cubicBezTo>
                  <a:pt x="337363" y="3949044"/>
                  <a:pt x="361794" y="3960437"/>
                  <a:pt x="360295" y="4015196"/>
                </a:cubicBezTo>
                <a:lnTo>
                  <a:pt x="339043" y="4052778"/>
                </a:lnTo>
                <a:lnTo>
                  <a:pt x="339343" y="4096257"/>
                </a:lnTo>
                <a:cubicBezTo>
                  <a:pt x="362058" y="4159145"/>
                  <a:pt x="332404" y="4250479"/>
                  <a:pt x="340786" y="4321136"/>
                </a:cubicBezTo>
                <a:cubicBezTo>
                  <a:pt x="341421" y="4376624"/>
                  <a:pt x="344189" y="4407708"/>
                  <a:pt x="343158" y="4429174"/>
                </a:cubicBezTo>
                <a:cubicBezTo>
                  <a:pt x="340948" y="4436304"/>
                  <a:pt x="337887" y="4443121"/>
                  <a:pt x="334599" y="4449938"/>
                </a:cubicBezTo>
                <a:lnTo>
                  <a:pt x="332890" y="4453515"/>
                </a:lnTo>
                <a:lnTo>
                  <a:pt x="331105" y="4467941"/>
                </a:lnTo>
                <a:lnTo>
                  <a:pt x="324289" y="4471861"/>
                </a:lnTo>
                <a:lnTo>
                  <a:pt x="317079" y="4493468"/>
                </a:lnTo>
                <a:cubicBezTo>
                  <a:pt x="315353" y="4501584"/>
                  <a:pt x="314639" y="4510343"/>
                  <a:pt x="315557" y="4520067"/>
                </a:cubicBezTo>
                <a:cubicBezTo>
                  <a:pt x="315451" y="4525669"/>
                  <a:pt x="315346" y="4531270"/>
                  <a:pt x="315240" y="4536872"/>
                </a:cubicBezTo>
                <a:lnTo>
                  <a:pt x="316200" y="4538297"/>
                </a:lnTo>
                <a:cubicBezTo>
                  <a:pt x="316738" y="4541182"/>
                  <a:pt x="316785" y="4544563"/>
                  <a:pt x="317507" y="4547582"/>
                </a:cubicBezTo>
                <a:cubicBezTo>
                  <a:pt x="322716" y="4552468"/>
                  <a:pt x="324912" y="4582137"/>
                  <a:pt x="323078" y="4592102"/>
                </a:cubicBezTo>
                <a:cubicBezTo>
                  <a:pt x="314597" y="4619728"/>
                  <a:pt x="334923" y="4645745"/>
                  <a:pt x="328722" y="4667914"/>
                </a:cubicBezTo>
                <a:cubicBezTo>
                  <a:pt x="330810" y="4685069"/>
                  <a:pt x="333803" y="4690356"/>
                  <a:pt x="335597" y="4695035"/>
                </a:cubicBezTo>
                <a:lnTo>
                  <a:pt x="339485" y="4695979"/>
                </a:lnTo>
                <a:lnTo>
                  <a:pt x="341089" y="4704268"/>
                </a:lnTo>
                <a:lnTo>
                  <a:pt x="342177" y="4706060"/>
                </a:lnTo>
                <a:cubicBezTo>
                  <a:pt x="344268" y="4709474"/>
                  <a:pt x="346234" y="4712931"/>
                  <a:pt x="347751" y="4716754"/>
                </a:cubicBezTo>
                <a:lnTo>
                  <a:pt x="344125" y="4764669"/>
                </a:lnTo>
                <a:lnTo>
                  <a:pt x="340188" y="4779386"/>
                </a:lnTo>
                <a:lnTo>
                  <a:pt x="335146" y="4787491"/>
                </a:lnTo>
                <a:lnTo>
                  <a:pt x="319124" y="4843514"/>
                </a:lnTo>
                <a:lnTo>
                  <a:pt x="305956" y="4881505"/>
                </a:lnTo>
                <a:lnTo>
                  <a:pt x="301062" y="4889332"/>
                </a:lnTo>
                <a:lnTo>
                  <a:pt x="302141" y="4899400"/>
                </a:lnTo>
                <a:cubicBezTo>
                  <a:pt x="302767" y="4900706"/>
                  <a:pt x="303536" y="4901803"/>
                  <a:pt x="304424" y="4902664"/>
                </a:cubicBezTo>
                <a:lnTo>
                  <a:pt x="293123" y="4932769"/>
                </a:lnTo>
                <a:lnTo>
                  <a:pt x="292275" y="4936482"/>
                </a:lnTo>
                <a:lnTo>
                  <a:pt x="288304" y="4962325"/>
                </a:lnTo>
                <a:cubicBezTo>
                  <a:pt x="288009" y="4988948"/>
                  <a:pt x="287715" y="5015570"/>
                  <a:pt x="287420" y="5042193"/>
                </a:cubicBezTo>
                <a:cubicBezTo>
                  <a:pt x="295373" y="5039737"/>
                  <a:pt x="281659" y="5060438"/>
                  <a:pt x="287020" y="5065655"/>
                </a:cubicBezTo>
                <a:cubicBezTo>
                  <a:pt x="291675" y="5068928"/>
                  <a:pt x="288601" y="5075970"/>
                  <a:pt x="288488" y="5082216"/>
                </a:cubicBezTo>
                <a:cubicBezTo>
                  <a:pt x="292282" y="5088207"/>
                  <a:pt x="287008" y="5117775"/>
                  <a:pt x="282763" y="5127114"/>
                </a:cubicBezTo>
                <a:cubicBezTo>
                  <a:pt x="267723" y="5152218"/>
                  <a:pt x="280799" y="5182399"/>
                  <a:pt x="269316" y="5202682"/>
                </a:cubicBezTo>
                <a:cubicBezTo>
                  <a:pt x="267050" y="5219969"/>
                  <a:pt x="268614" y="5225841"/>
                  <a:pt x="269174" y="5230835"/>
                </a:cubicBezTo>
                <a:lnTo>
                  <a:pt x="272679" y="5232660"/>
                </a:lnTo>
                <a:lnTo>
                  <a:pt x="272160" y="5241150"/>
                </a:lnTo>
                <a:lnTo>
                  <a:pt x="272760" y="5243156"/>
                </a:lnTo>
                <a:cubicBezTo>
                  <a:pt x="273922" y="5246984"/>
                  <a:pt x="274952" y="5250824"/>
                  <a:pt x="275462" y="5254919"/>
                </a:cubicBezTo>
                <a:cubicBezTo>
                  <a:pt x="258407" y="5258851"/>
                  <a:pt x="276976" y="5290392"/>
                  <a:pt x="262897" y="5286259"/>
                </a:cubicBezTo>
                <a:cubicBezTo>
                  <a:pt x="262724" y="5309439"/>
                  <a:pt x="239612" y="5337531"/>
                  <a:pt x="252761" y="5357801"/>
                </a:cubicBezTo>
                <a:cubicBezTo>
                  <a:pt x="248775" y="5392256"/>
                  <a:pt x="247799" y="5423412"/>
                  <a:pt x="242360" y="5460080"/>
                </a:cubicBezTo>
                <a:cubicBezTo>
                  <a:pt x="232632" y="5488478"/>
                  <a:pt x="242025" y="5519143"/>
                  <a:pt x="229880" y="5539714"/>
                </a:cubicBezTo>
                <a:cubicBezTo>
                  <a:pt x="230558" y="5572454"/>
                  <a:pt x="222150" y="5613340"/>
                  <a:pt x="204283" y="5639080"/>
                </a:cubicBezTo>
                <a:cubicBezTo>
                  <a:pt x="201596" y="5674226"/>
                  <a:pt x="191051" y="5680198"/>
                  <a:pt x="198948" y="5710958"/>
                </a:cubicBezTo>
                <a:cubicBezTo>
                  <a:pt x="196338" y="5713534"/>
                  <a:pt x="194185" y="5716550"/>
                  <a:pt x="192367" y="5719859"/>
                </a:cubicBezTo>
                <a:lnTo>
                  <a:pt x="188035" y="5729935"/>
                </a:lnTo>
                <a:lnTo>
                  <a:pt x="188428" y="5731182"/>
                </a:lnTo>
                <a:lnTo>
                  <a:pt x="181635" y="5753538"/>
                </a:lnTo>
                <a:lnTo>
                  <a:pt x="169744" y="5796307"/>
                </a:lnTo>
                <a:lnTo>
                  <a:pt x="170351" y="5796644"/>
                </a:lnTo>
                <a:cubicBezTo>
                  <a:pt x="171558" y="5797954"/>
                  <a:pt x="172173" y="5799948"/>
                  <a:pt x="171559" y="5803435"/>
                </a:cubicBezTo>
                <a:cubicBezTo>
                  <a:pt x="182664" y="5798231"/>
                  <a:pt x="175075" y="5805646"/>
                  <a:pt x="172284" y="5816391"/>
                </a:cubicBezTo>
                <a:cubicBezTo>
                  <a:pt x="188911" y="5810703"/>
                  <a:pt x="174844" y="5841128"/>
                  <a:pt x="182542" y="5846382"/>
                </a:cubicBezTo>
                <a:cubicBezTo>
                  <a:pt x="180118" y="5854404"/>
                  <a:pt x="177856" y="5862781"/>
                  <a:pt x="175877" y="5871336"/>
                </a:cubicBezTo>
                <a:lnTo>
                  <a:pt x="174910" y="5876376"/>
                </a:lnTo>
                <a:lnTo>
                  <a:pt x="175047" y="5876483"/>
                </a:lnTo>
                <a:cubicBezTo>
                  <a:pt x="175167" y="5877594"/>
                  <a:pt x="174973" y="5879257"/>
                  <a:pt x="174335" y="5881814"/>
                </a:cubicBezTo>
                <a:lnTo>
                  <a:pt x="171273" y="5895339"/>
                </a:lnTo>
                <a:cubicBezTo>
                  <a:pt x="171401" y="5896476"/>
                  <a:pt x="171530" y="5897612"/>
                  <a:pt x="171658" y="5898749"/>
                </a:cubicBezTo>
                <a:lnTo>
                  <a:pt x="174658" y="5919558"/>
                </a:lnTo>
                <a:cubicBezTo>
                  <a:pt x="173958" y="5933601"/>
                  <a:pt x="171208" y="5962838"/>
                  <a:pt x="169099" y="5984417"/>
                </a:cubicBezTo>
                <a:cubicBezTo>
                  <a:pt x="162916" y="6005205"/>
                  <a:pt x="164971" y="6025162"/>
                  <a:pt x="162007" y="6049043"/>
                </a:cubicBezTo>
                <a:cubicBezTo>
                  <a:pt x="150795" y="6073830"/>
                  <a:pt x="160091" y="6088483"/>
                  <a:pt x="156875" y="6114000"/>
                </a:cubicBezTo>
                <a:cubicBezTo>
                  <a:pt x="141597" y="6134477"/>
                  <a:pt x="163381" y="6133378"/>
                  <a:pt x="165441" y="6146938"/>
                </a:cubicBezTo>
                <a:lnTo>
                  <a:pt x="165177" y="6150658"/>
                </a:lnTo>
                <a:lnTo>
                  <a:pt x="161772" y="6160011"/>
                </a:lnTo>
                <a:lnTo>
                  <a:pt x="160051" y="6163393"/>
                </a:lnTo>
                <a:cubicBezTo>
                  <a:pt x="159032" y="6165775"/>
                  <a:pt x="158564" y="6167421"/>
                  <a:pt x="158473" y="6168628"/>
                </a:cubicBezTo>
                <a:cubicBezTo>
                  <a:pt x="158506" y="6168685"/>
                  <a:pt x="158540" y="6168742"/>
                  <a:pt x="158573" y="6168799"/>
                </a:cubicBezTo>
                <a:lnTo>
                  <a:pt x="146463" y="6196671"/>
                </a:lnTo>
                <a:cubicBezTo>
                  <a:pt x="152348" y="6205503"/>
                  <a:pt x="134460" y="6231012"/>
                  <a:pt x="150209" y="6232365"/>
                </a:cubicBezTo>
                <a:cubicBezTo>
                  <a:pt x="145821" y="6242321"/>
                  <a:pt x="137774" y="6246719"/>
                  <a:pt x="148544" y="6246162"/>
                </a:cubicBezTo>
                <a:cubicBezTo>
                  <a:pt x="147378" y="6249522"/>
                  <a:pt x="147566" y="6251866"/>
                  <a:pt x="148403" y="6253754"/>
                </a:cubicBezTo>
                <a:lnTo>
                  <a:pt x="138880" y="6276449"/>
                </a:lnTo>
                <a:cubicBezTo>
                  <a:pt x="138814" y="6277540"/>
                  <a:pt x="138749" y="6278630"/>
                  <a:pt x="138683" y="6279721"/>
                </a:cubicBezTo>
                <a:lnTo>
                  <a:pt x="130721" y="6293675"/>
                </a:lnTo>
                <a:lnTo>
                  <a:pt x="120717" y="6313967"/>
                </a:lnTo>
                <a:cubicBezTo>
                  <a:pt x="120758" y="6314457"/>
                  <a:pt x="120800" y="6314947"/>
                  <a:pt x="120841" y="6315437"/>
                </a:cubicBezTo>
                <a:lnTo>
                  <a:pt x="115208" y="6324024"/>
                </a:lnTo>
                <a:cubicBezTo>
                  <a:pt x="113007" y="6326672"/>
                  <a:pt x="103991" y="6364381"/>
                  <a:pt x="101217" y="6365923"/>
                </a:cubicBezTo>
                <a:lnTo>
                  <a:pt x="74946" y="6556817"/>
                </a:lnTo>
                <a:cubicBezTo>
                  <a:pt x="55357" y="6665926"/>
                  <a:pt x="35695" y="6744075"/>
                  <a:pt x="16001" y="6808678"/>
                </a:cubicBezTo>
                <a:lnTo>
                  <a:pt x="0" y="6858000"/>
                </a:lnTo>
                <a:lnTo>
                  <a:pt x="5734864" y="6858000"/>
                </a:lnTo>
                <a:lnTo>
                  <a:pt x="5734864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0413A93-DE12-973E-9F39-CEFC0C572A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408" y="992094"/>
            <a:ext cx="3616913" cy="279516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Latérale</a:t>
            </a:r>
          </a:p>
        </p:txBody>
      </p:sp>
      <p:pic>
        <p:nvPicPr>
          <p:cNvPr id="5" name="Espace réservé du contenu 4" descr="Une image contenant véhicule, Véhicule terrestre, plein air, transport&#10;&#10;Le contenu généré par l’IA peut être incorrect.">
            <a:extLst>
              <a:ext uri="{FF2B5EF4-FFF2-40B4-BE49-F238E27FC236}">
                <a16:creationId xmlns:a16="http://schemas.microsoft.com/office/drawing/2014/main" id="{E4AE8D9A-F2A8-D989-8678-0A20B97A5B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78" r="1822" b="-1"/>
          <a:stretch>
            <a:fillRect/>
          </a:stretch>
        </p:blipFill>
        <p:spPr>
          <a:xfrm>
            <a:off x="5895751" y="918949"/>
            <a:ext cx="5708649" cy="4990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6569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6" name="Rectangle 45">
            <a:extLst>
              <a:ext uri="{FF2B5EF4-FFF2-40B4-BE49-F238E27FC236}">
                <a16:creationId xmlns:a16="http://schemas.microsoft.com/office/drawing/2014/main" id="{3C54F4CE-85F0-46ED-80DA-9518C9251A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DADD1FCA-8ACB-4958-81DD-4CDD6D3E19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5802086" cy="6858000"/>
          </a:xfrm>
          <a:custGeom>
            <a:avLst/>
            <a:gdLst>
              <a:gd name="connsiteX0" fmla="*/ 5734864 w 5734864"/>
              <a:gd name="connsiteY0" fmla="*/ 0 h 6858000"/>
              <a:gd name="connsiteX1" fmla="*/ 771611 w 5734864"/>
              <a:gd name="connsiteY1" fmla="*/ 0 h 6858000"/>
              <a:gd name="connsiteX2" fmla="*/ 771679 w 5734864"/>
              <a:gd name="connsiteY2" fmla="*/ 49108 h 6858000"/>
              <a:gd name="connsiteX3" fmla="*/ 794248 w 5734864"/>
              <a:gd name="connsiteY3" fmla="*/ 200968 h 6858000"/>
              <a:gd name="connsiteX4" fmla="*/ 801749 w 5734864"/>
              <a:gd name="connsiteY4" fmla="*/ 414071 h 6858000"/>
              <a:gd name="connsiteX5" fmla="*/ 818548 w 5734864"/>
              <a:gd name="connsiteY5" fmla="*/ 585467 h 6858000"/>
              <a:gd name="connsiteX6" fmla="*/ 857476 w 5734864"/>
              <a:gd name="connsiteY6" fmla="*/ 800623 h 6858000"/>
              <a:gd name="connsiteX7" fmla="*/ 851083 w 5734864"/>
              <a:gd name="connsiteY7" fmla="*/ 878903 h 6858000"/>
              <a:gd name="connsiteX8" fmla="*/ 873564 w 5734864"/>
              <a:gd name="connsiteY8" fmla="*/ 943826 h 6858000"/>
              <a:gd name="connsiteX9" fmla="*/ 864705 w 5734864"/>
              <a:gd name="connsiteY9" fmla="*/ 973328 h 6858000"/>
              <a:gd name="connsiteX10" fmla="*/ 862869 w 5734864"/>
              <a:gd name="connsiteY10" fmla="*/ 978457 h 6858000"/>
              <a:gd name="connsiteX11" fmla="*/ 862233 w 5734864"/>
              <a:gd name="connsiteY11" fmla="*/ 998041 h 6858000"/>
              <a:gd name="connsiteX12" fmla="*/ 853665 w 5734864"/>
              <a:gd name="connsiteY12" fmla="*/ 1004750 h 6858000"/>
              <a:gd name="connsiteX13" fmla="*/ 846695 w 5734864"/>
              <a:gd name="connsiteY13" fmla="*/ 1035077 h 6858000"/>
              <a:gd name="connsiteX14" fmla="*/ 847865 w 5734864"/>
              <a:gd name="connsiteY14" fmla="*/ 1070795 h 6858000"/>
              <a:gd name="connsiteX15" fmla="*/ 862786 w 5734864"/>
              <a:gd name="connsiteY15" fmla="*/ 1238994 h 6858000"/>
              <a:gd name="connsiteX16" fmla="*/ 859345 w 5734864"/>
              <a:gd name="connsiteY16" fmla="*/ 1380427 h 6858000"/>
              <a:gd name="connsiteX17" fmla="*/ 855172 w 5734864"/>
              <a:gd name="connsiteY17" fmla="*/ 1435262 h 6858000"/>
              <a:gd name="connsiteX18" fmla="*/ 860494 w 5734864"/>
              <a:gd name="connsiteY18" fmla="*/ 1453861 h 6858000"/>
              <a:gd name="connsiteX19" fmla="*/ 853731 w 5734864"/>
              <a:gd name="connsiteY19" fmla="*/ 1467047 h 6858000"/>
              <a:gd name="connsiteX20" fmla="*/ 845847 w 5734864"/>
              <a:gd name="connsiteY20" fmla="*/ 1502307 h 6858000"/>
              <a:gd name="connsiteX21" fmla="*/ 817613 w 5734864"/>
              <a:gd name="connsiteY21" fmla="*/ 1565166 h 6858000"/>
              <a:gd name="connsiteX22" fmla="*/ 804223 w 5734864"/>
              <a:gd name="connsiteY22" fmla="*/ 1601941 h 6858000"/>
              <a:gd name="connsiteX23" fmla="*/ 791773 w 5734864"/>
              <a:gd name="connsiteY23" fmla="*/ 1627005 h 6858000"/>
              <a:gd name="connsiteX24" fmla="*/ 774645 w 5734864"/>
              <a:gd name="connsiteY24" fmla="*/ 1699922 h 6858000"/>
              <a:gd name="connsiteX25" fmla="*/ 752343 w 5734864"/>
              <a:gd name="connsiteY25" fmla="*/ 1824604 h 6858000"/>
              <a:gd name="connsiteX26" fmla="*/ 746254 w 5734864"/>
              <a:gd name="connsiteY26" fmla="*/ 1850222 h 6858000"/>
              <a:gd name="connsiteX27" fmla="*/ 728600 w 5734864"/>
              <a:gd name="connsiteY27" fmla="*/ 1869603 h 6858000"/>
              <a:gd name="connsiteX28" fmla="*/ 724396 w 5734864"/>
              <a:gd name="connsiteY28" fmla="*/ 1883104 h 6858000"/>
              <a:gd name="connsiteX29" fmla="*/ 722165 w 5734864"/>
              <a:gd name="connsiteY29" fmla="*/ 1885924 h 6858000"/>
              <a:gd name="connsiteX30" fmla="*/ 721338 w 5734864"/>
              <a:gd name="connsiteY30" fmla="*/ 1887123 h 6858000"/>
              <a:gd name="connsiteX31" fmla="*/ 714840 w 5734864"/>
              <a:gd name="connsiteY31" fmla="*/ 1902274 h 6858000"/>
              <a:gd name="connsiteX32" fmla="*/ 722847 w 5734864"/>
              <a:gd name="connsiteY32" fmla="*/ 1929891 h 6858000"/>
              <a:gd name="connsiteX33" fmla="*/ 719647 w 5734864"/>
              <a:gd name="connsiteY33" fmla="*/ 1936120 h 6858000"/>
              <a:gd name="connsiteX34" fmla="*/ 714660 w 5734864"/>
              <a:gd name="connsiteY34" fmla="*/ 1982709 h 6858000"/>
              <a:gd name="connsiteX35" fmla="*/ 710759 w 5734864"/>
              <a:gd name="connsiteY35" fmla="*/ 2013010 h 6858000"/>
              <a:gd name="connsiteX36" fmla="*/ 697927 w 5734864"/>
              <a:gd name="connsiteY36" fmla="*/ 2069833 h 6858000"/>
              <a:gd name="connsiteX37" fmla="*/ 693594 w 5734864"/>
              <a:gd name="connsiteY37" fmla="*/ 2103731 h 6858000"/>
              <a:gd name="connsiteX38" fmla="*/ 691109 w 5734864"/>
              <a:gd name="connsiteY38" fmla="*/ 2124027 h 6858000"/>
              <a:gd name="connsiteX39" fmla="*/ 676593 w 5734864"/>
              <a:gd name="connsiteY39" fmla="*/ 2176182 h 6858000"/>
              <a:gd name="connsiteX40" fmla="*/ 633227 w 5734864"/>
              <a:gd name="connsiteY40" fmla="*/ 2258036 h 6858000"/>
              <a:gd name="connsiteX41" fmla="*/ 625564 w 5734864"/>
              <a:gd name="connsiteY41" fmla="*/ 2284567 h 6858000"/>
              <a:gd name="connsiteX42" fmla="*/ 627074 w 5734864"/>
              <a:gd name="connsiteY42" fmla="*/ 2289605 h 6858000"/>
              <a:gd name="connsiteX43" fmla="*/ 614574 w 5734864"/>
              <a:gd name="connsiteY43" fmla="*/ 2308717 h 6858000"/>
              <a:gd name="connsiteX44" fmla="*/ 606890 w 5734864"/>
              <a:gd name="connsiteY44" fmla="*/ 2320662 h 6858000"/>
              <a:gd name="connsiteX45" fmla="*/ 605558 w 5734864"/>
              <a:gd name="connsiteY45" fmla="*/ 2327897 h 6858000"/>
              <a:gd name="connsiteX46" fmla="*/ 602202 w 5734864"/>
              <a:gd name="connsiteY46" fmla="*/ 2357749 h 6858000"/>
              <a:gd name="connsiteX47" fmla="*/ 600213 w 5734864"/>
              <a:gd name="connsiteY47" fmla="*/ 2364905 h 6858000"/>
              <a:gd name="connsiteX48" fmla="*/ 597160 w 5734864"/>
              <a:gd name="connsiteY48" fmla="*/ 2388351 h 6858000"/>
              <a:gd name="connsiteX49" fmla="*/ 597982 w 5734864"/>
              <a:gd name="connsiteY49" fmla="*/ 2402296 h 6858000"/>
              <a:gd name="connsiteX50" fmla="*/ 593150 w 5734864"/>
              <a:gd name="connsiteY50" fmla="*/ 2420015 h 6858000"/>
              <a:gd name="connsiteX51" fmla="*/ 592833 w 5734864"/>
              <a:gd name="connsiteY51" fmla="*/ 2422749 h 6858000"/>
              <a:gd name="connsiteX52" fmla="*/ 594479 w 5734864"/>
              <a:gd name="connsiteY52" fmla="*/ 2426002 h 6858000"/>
              <a:gd name="connsiteX53" fmla="*/ 591963 w 5734864"/>
              <a:gd name="connsiteY53" fmla="*/ 2431950 h 6858000"/>
              <a:gd name="connsiteX54" fmla="*/ 591544 w 5734864"/>
              <a:gd name="connsiteY54" fmla="*/ 2433897 h 6858000"/>
              <a:gd name="connsiteX55" fmla="*/ 589519 w 5734864"/>
              <a:gd name="connsiteY55" fmla="*/ 2451398 h 6858000"/>
              <a:gd name="connsiteX56" fmla="*/ 590037 w 5734864"/>
              <a:gd name="connsiteY56" fmla="*/ 2455536 h 6858000"/>
              <a:gd name="connsiteX57" fmla="*/ 588179 w 5734864"/>
              <a:gd name="connsiteY57" fmla="*/ 2462981 h 6858000"/>
              <a:gd name="connsiteX58" fmla="*/ 583434 w 5734864"/>
              <a:gd name="connsiteY58" fmla="*/ 2503991 h 6858000"/>
              <a:gd name="connsiteX59" fmla="*/ 567942 w 5734864"/>
              <a:gd name="connsiteY59" fmla="*/ 2652936 h 6858000"/>
              <a:gd name="connsiteX60" fmla="*/ 573869 w 5734864"/>
              <a:gd name="connsiteY60" fmla="*/ 2670188 h 6858000"/>
              <a:gd name="connsiteX61" fmla="*/ 575243 w 5734864"/>
              <a:gd name="connsiteY61" fmla="*/ 2688114 h 6858000"/>
              <a:gd name="connsiteX62" fmla="*/ 573824 w 5734864"/>
              <a:gd name="connsiteY62" fmla="*/ 2689856 h 6858000"/>
              <a:gd name="connsiteX63" fmla="*/ 570699 w 5734864"/>
              <a:gd name="connsiteY63" fmla="*/ 2709353 h 6858000"/>
              <a:gd name="connsiteX64" fmla="*/ 573192 w 5734864"/>
              <a:gd name="connsiteY64" fmla="*/ 2714527 h 6858000"/>
              <a:gd name="connsiteX65" fmla="*/ 572044 w 5734864"/>
              <a:gd name="connsiteY65" fmla="*/ 2728187 h 6858000"/>
              <a:gd name="connsiteX66" fmla="*/ 572465 w 5734864"/>
              <a:gd name="connsiteY66" fmla="*/ 2755863 h 6858000"/>
              <a:gd name="connsiteX67" fmla="*/ 570028 w 5734864"/>
              <a:gd name="connsiteY67" fmla="*/ 2760324 h 6858000"/>
              <a:gd name="connsiteX68" fmla="*/ 566748 w 5734864"/>
              <a:gd name="connsiteY68" fmla="*/ 2800948 h 6858000"/>
              <a:gd name="connsiteX69" fmla="*/ 565509 w 5734864"/>
              <a:gd name="connsiteY69" fmla="*/ 2801167 h 6858000"/>
              <a:gd name="connsiteX70" fmla="*/ 559367 w 5734864"/>
              <a:gd name="connsiteY70" fmla="*/ 2811129 h 6858000"/>
              <a:gd name="connsiteX71" fmla="*/ 550354 w 5734864"/>
              <a:gd name="connsiteY71" fmla="*/ 2830949 h 6858000"/>
              <a:gd name="connsiteX72" fmla="*/ 514795 w 5734864"/>
              <a:gd name="connsiteY72" fmla="*/ 2872433 h 6858000"/>
              <a:gd name="connsiteX73" fmla="*/ 509875 w 5734864"/>
              <a:gd name="connsiteY73" fmla="*/ 2923099 h 6858000"/>
              <a:gd name="connsiteX74" fmla="*/ 509577 w 5734864"/>
              <a:gd name="connsiteY74" fmla="*/ 2923197 h 6858000"/>
              <a:gd name="connsiteX75" fmla="*/ 507597 w 5734864"/>
              <a:gd name="connsiteY75" fmla="*/ 2931868 h 6858000"/>
              <a:gd name="connsiteX76" fmla="*/ 507379 w 5734864"/>
              <a:gd name="connsiteY76" fmla="*/ 2938322 h 6858000"/>
              <a:gd name="connsiteX77" fmla="*/ 504725 w 5734864"/>
              <a:gd name="connsiteY77" fmla="*/ 2954519 h 6858000"/>
              <a:gd name="connsiteX78" fmla="*/ 502018 w 5734864"/>
              <a:gd name="connsiteY78" fmla="*/ 2959643 h 6858000"/>
              <a:gd name="connsiteX79" fmla="*/ 498360 w 5734864"/>
              <a:gd name="connsiteY79" fmla="*/ 2961019 h 6858000"/>
              <a:gd name="connsiteX80" fmla="*/ 498483 w 5734864"/>
              <a:gd name="connsiteY80" fmla="*/ 2962590 h 6858000"/>
              <a:gd name="connsiteX81" fmla="*/ 484403 w 5734864"/>
              <a:gd name="connsiteY81" fmla="*/ 2990538 h 6858000"/>
              <a:gd name="connsiteX82" fmla="*/ 463075 w 5734864"/>
              <a:gd name="connsiteY82" fmla="*/ 3055956 h 6858000"/>
              <a:gd name="connsiteX83" fmla="*/ 455013 w 5734864"/>
              <a:gd name="connsiteY83" fmla="*/ 3094482 h 6858000"/>
              <a:gd name="connsiteX84" fmla="*/ 428391 w 5734864"/>
              <a:gd name="connsiteY84" fmla="*/ 3198850 h 6858000"/>
              <a:gd name="connsiteX85" fmla="*/ 401440 w 5734864"/>
              <a:gd name="connsiteY85" fmla="*/ 3307560 h 6858000"/>
              <a:gd name="connsiteX86" fmla="*/ 386076 w 5734864"/>
              <a:gd name="connsiteY86" fmla="*/ 3373943 h 6858000"/>
              <a:gd name="connsiteX87" fmla="*/ 374726 w 5734864"/>
              <a:gd name="connsiteY87" fmla="*/ 3381364 h 6858000"/>
              <a:gd name="connsiteX88" fmla="*/ 369145 w 5734864"/>
              <a:gd name="connsiteY88" fmla="*/ 3383729 h 6858000"/>
              <a:gd name="connsiteX89" fmla="*/ 364294 w 5734864"/>
              <a:gd name="connsiteY89" fmla="*/ 3414159 h 6858000"/>
              <a:gd name="connsiteX90" fmla="*/ 366450 w 5734864"/>
              <a:gd name="connsiteY90" fmla="*/ 3436925 h 6858000"/>
              <a:gd name="connsiteX91" fmla="*/ 351743 w 5734864"/>
              <a:gd name="connsiteY91" fmla="*/ 3521619 h 6858000"/>
              <a:gd name="connsiteX92" fmla="*/ 345784 w 5734864"/>
              <a:gd name="connsiteY92" fmla="*/ 3603757 h 6858000"/>
              <a:gd name="connsiteX93" fmla="*/ 344198 w 5734864"/>
              <a:gd name="connsiteY93" fmla="*/ 3652424 h 6858000"/>
              <a:gd name="connsiteX94" fmla="*/ 352450 w 5734864"/>
              <a:gd name="connsiteY94" fmla="*/ 3665222 h 6858000"/>
              <a:gd name="connsiteX95" fmla="*/ 342621 w 5734864"/>
              <a:gd name="connsiteY95" fmla="*/ 3700804 h 6858000"/>
              <a:gd name="connsiteX96" fmla="*/ 341514 w 5734864"/>
              <a:gd name="connsiteY96" fmla="*/ 3734774 h 6858000"/>
              <a:gd name="connsiteX97" fmla="*/ 340607 w 5734864"/>
              <a:gd name="connsiteY97" fmla="*/ 3785153 h 6858000"/>
              <a:gd name="connsiteX98" fmla="*/ 340707 w 5734864"/>
              <a:gd name="connsiteY98" fmla="*/ 3788177 h 6858000"/>
              <a:gd name="connsiteX99" fmla="*/ 340361 w 5734864"/>
              <a:gd name="connsiteY99" fmla="*/ 3798803 h 6858000"/>
              <a:gd name="connsiteX100" fmla="*/ 339642 w 5734864"/>
              <a:gd name="connsiteY100" fmla="*/ 3838750 h 6858000"/>
              <a:gd name="connsiteX101" fmla="*/ 360295 w 5734864"/>
              <a:gd name="connsiteY101" fmla="*/ 4015196 h 6858000"/>
              <a:gd name="connsiteX102" fmla="*/ 339043 w 5734864"/>
              <a:gd name="connsiteY102" fmla="*/ 4052778 h 6858000"/>
              <a:gd name="connsiteX103" fmla="*/ 339343 w 5734864"/>
              <a:gd name="connsiteY103" fmla="*/ 4096257 h 6858000"/>
              <a:gd name="connsiteX104" fmla="*/ 340786 w 5734864"/>
              <a:gd name="connsiteY104" fmla="*/ 4321136 h 6858000"/>
              <a:gd name="connsiteX105" fmla="*/ 343158 w 5734864"/>
              <a:gd name="connsiteY105" fmla="*/ 4429174 h 6858000"/>
              <a:gd name="connsiteX106" fmla="*/ 334599 w 5734864"/>
              <a:gd name="connsiteY106" fmla="*/ 4449938 h 6858000"/>
              <a:gd name="connsiteX107" fmla="*/ 332890 w 5734864"/>
              <a:gd name="connsiteY107" fmla="*/ 4453515 h 6858000"/>
              <a:gd name="connsiteX108" fmla="*/ 331105 w 5734864"/>
              <a:gd name="connsiteY108" fmla="*/ 4467941 h 6858000"/>
              <a:gd name="connsiteX109" fmla="*/ 324289 w 5734864"/>
              <a:gd name="connsiteY109" fmla="*/ 4471861 h 6858000"/>
              <a:gd name="connsiteX110" fmla="*/ 317079 w 5734864"/>
              <a:gd name="connsiteY110" fmla="*/ 4493468 h 6858000"/>
              <a:gd name="connsiteX111" fmla="*/ 315557 w 5734864"/>
              <a:gd name="connsiteY111" fmla="*/ 4520067 h 6858000"/>
              <a:gd name="connsiteX112" fmla="*/ 315240 w 5734864"/>
              <a:gd name="connsiteY112" fmla="*/ 4536872 h 6858000"/>
              <a:gd name="connsiteX113" fmla="*/ 316200 w 5734864"/>
              <a:gd name="connsiteY113" fmla="*/ 4538297 h 6858000"/>
              <a:gd name="connsiteX114" fmla="*/ 317507 w 5734864"/>
              <a:gd name="connsiteY114" fmla="*/ 4547582 h 6858000"/>
              <a:gd name="connsiteX115" fmla="*/ 323078 w 5734864"/>
              <a:gd name="connsiteY115" fmla="*/ 4592102 h 6858000"/>
              <a:gd name="connsiteX116" fmla="*/ 328722 w 5734864"/>
              <a:gd name="connsiteY116" fmla="*/ 4667914 h 6858000"/>
              <a:gd name="connsiteX117" fmla="*/ 335597 w 5734864"/>
              <a:gd name="connsiteY117" fmla="*/ 4695035 h 6858000"/>
              <a:gd name="connsiteX118" fmla="*/ 339485 w 5734864"/>
              <a:gd name="connsiteY118" fmla="*/ 4695979 h 6858000"/>
              <a:gd name="connsiteX119" fmla="*/ 341089 w 5734864"/>
              <a:gd name="connsiteY119" fmla="*/ 4704268 h 6858000"/>
              <a:gd name="connsiteX120" fmla="*/ 342177 w 5734864"/>
              <a:gd name="connsiteY120" fmla="*/ 4706060 h 6858000"/>
              <a:gd name="connsiteX121" fmla="*/ 347751 w 5734864"/>
              <a:gd name="connsiteY121" fmla="*/ 4716754 h 6858000"/>
              <a:gd name="connsiteX122" fmla="*/ 344125 w 5734864"/>
              <a:gd name="connsiteY122" fmla="*/ 4764669 h 6858000"/>
              <a:gd name="connsiteX123" fmla="*/ 340188 w 5734864"/>
              <a:gd name="connsiteY123" fmla="*/ 4779386 h 6858000"/>
              <a:gd name="connsiteX124" fmla="*/ 335146 w 5734864"/>
              <a:gd name="connsiteY124" fmla="*/ 4787491 h 6858000"/>
              <a:gd name="connsiteX125" fmla="*/ 319124 w 5734864"/>
              <a:gd name="connsiteY125" fmla="*/ 4843514 h 6858000"/>
              <a:gd name="connsiteX126" fmla="*/ 305956 w 5734864"/>
              <a:gd name="connsiteY126" fmla="*/ 4881505 h 6858000"/>
              <a:gd name="connsiteX127" fmla="*/ 301062 w 5734864"/>
              <a:gd name="connsiteY127" fmla="*/ 4889332 h 6858000"/>
              <a:gd name="connsiteX128" fmla="*/ 302141 w 5734864"/>
              <a:gd name="connsiteY128" fmla="*/ 4899400 h 6858000"/>
              <a:gd name="connsiteX129" fmla="*/ 304424 w 5734864"/>
              <a:gd name="connsiteY129" fmla="*/ 4902664 h 6858000"/>
              <a:gd name="connsiteX130" fmla="*/ 293123 w 5734864"/>
              <a:gd name="connsiteY130" fmla="*/ 4932769 h 6858000"/>
              <a:gd name="connsiteX131" fmla="*/ 292275 w 5734864"/>
              <a:gd name="connsiteY131" fmla="*/ 4936482 h 6858000"/>
              <a:gd name="connsiteX132" fmla="*/ 288304 w 5734864"/>
              <a:gd name="connsiteY132" fmla="*/ 4962325 h 6858000"/>
              <a:gd name="connsiteX133" fmla="*/ 287420 w 5734864"/>
              <a:gd name="connsiteY133" fmla="*/ 5042193 h 6858000"/>
              <a:gd name="connsiteX134" fmla="*/ 287020 w 5734864"/>
              <a:gd name="connsiteY134" fmla="*/ 5065655 h 6858000"/>
              <a:gd name="connsiteX135" fmla="*/ 288488 w 5734864"/>
              <a:gd name="connsiteY135" fmla="*/ 5082216 h 6858000"/>
              <a:gd name="connsiteX136" fmla="*/ 282763 w 5734864"/>
              <a:gd name="connsiteY136" fmla="*/ 5127114 h 6858000"/>
              <a:gd name="connsiteX137" fmla="*/ 269316 w 5734864"/>
              <a:gd name="connsiteY137" fmla="*/ 5202682 h 6858000"/>
              <a:gd name="connsiteX138" fmla="*/ 269174 w 5734864"/>
              <a:gd name="connsiteY138" fmla="*/ 5230835 h 6858000"/>
              <a:gd name="connsiteX139" fmla="*/ 272679 w 5734864"/>
              <a:gd name="connsiteY139" fmla="*/ 5232660 h 6858000"/>
              <a:gd name="connsiteX140" fmla="*/ 272160 w 5734864"/>
              <a:gd name="connsiteY140" fmla="*/ 5241150 h 6858000"/>
              <a:gd name="connsiteX141" fmla="*/ 272760 w 5734864"/>
              <a:gd name="connsiteY141" fmla="*/ 5243156 h 6858000"/>
              <a:gd name="connsiteX142" fmla="*/ 275462 w 5734864"/>
              <a:gd name="connsiteY142" fmla="*/ 5254919 h 6858000"/>
              <a:gd name="connsiteX143" fmla="*/ 262897 w 5734864"/>
              <a:gd name="connsiteY143" fmla="*/ 5286259 h 6858000"/>
              <a:gd name="connsiteX144" fmla="*/ 252761 w 5734864"/>
              <a:gd name="connsiteY144" fmla="*/ 5357801 h 6858000"/>
              <a:gd name="connsiteX145" fmla="*/ 242360 w 5734864"/>
              <a:gd name="connsiteY145" fmla="*/ 5460080 h 6858000"/>
              <a:gd name="connsiteX146" fmla="*/ 229880 w 5734864"/>
              <a:gd name="connsiteY146" fmla="*/ 5539714 h 6858000"/>
              <a:gd name="connsiteX147" fmla="*/ 204283 w 5734864"/>
              <a:gd name="connsiteY147" fmla="*/ 5639080 h 6858000"/>
              <a:gd name="connsiteX148" fmla="*/ 198948 w 5734864"/>
              <a:gd name="connsiteY148" fmla="*/ 5710958 h 6858000"/>
              <a:gd name="connsiteX149" fmla="*/ 192367 w 5734864"/>
              <a:gd name="connsiteY149" fmla="*/ 5719859 h 6858000"/>
              <a:gd name="connsiteX150" fmla="*/ 188035 w 5734864"/>
              <a:gd name="connsiteY150" fmla="*/ 5729935 h 6858000"/>
              <a:gd name="connsiteX151" fmla="*/ 188428 w 5734864"/>
              <a:gd name="connsiteY151" fmla="*/ 5731182 h 6858000"/>
              <a:gd name="connsiteX152" fmla="*/ 181635 w 5734864"/>
              <a:gd name="connsiteY152" fmla="*/ 5753538 h 6858000"/>
              <a:gd name="connsiteX153" fmla="*/ 169744 w 5734864"/>
              <a:gd name="connsiteY153" fmla="*/ 5796307 h 6858000"/>
              <a:gd name="connsiteX154" fmla="*/ 170351 w 5734864"/>
              <a:gd name="connsiteY154" fmla="*/ 5796644 h 6858000"/>
              <a:gd name="connsiteX155" fmla="*/ 171559 w 5734864"/>
              <a:gd name="connsiteY155" fmla="*/ 5803435 h 6858000"/>
              <a:gd name="connsiteX156" fmla="*/ 172284 w 5734864"/>
              <a:gd name="connsiteY156" fmla="*/ 5816391 h 6858000"/>
              <a:gd name="connsiteX157" fmla="*/ 182542 w 5734864"/>
              <a:gd name="connsiteY157" fmla="*/ 5846382 h 6858000"/>
              <a:gd name="connsiteX158" fmla="*/ 175877 w 5734864"/>
              <a:gd name="connsiteY158" fmla="*/ 5871336 h 6858000"/>
              <a:gd name="connsiteX159" fmla="*/ 174910 w 5734864"/>
              <a:gd name="connsiteY159" fmla="*/ 5876376 h 6858000"/>
              <a:gd name="connsiteX160" fmla="*/ 175047 w 5734864"/>
              <a:gd name="connsiteY160" fmla="*/ 5876483 h 6858000"/>
              <a:gd name="connsiteX161" fmla="*/ 174335 w 5734864"/>
              <a:gd name="connsiteY161" fmla="*/ 5881814 h 6858000"/>
              <a:gd name="connsiteX162" fmla="*/ 171273 w 5734864"/>
              <a:gd name="connsiteY162" fmla="*/ 5895339 h 6858000"/>
              <a:gd name="connsiteX163" fmla="*/ 171658 w 5734864"/>
              <a:gd name="connsiteY163" fmla="*/ 5898749 h 6858000"/>
              <a:gd name="connsiteX164" fmla="*/ 174658 w 5734864"/>
              <a:gd name="connsiteY164" fmla="*/ 5919558 h 6858000"/>
              <a:gd name="connsiteX165" fmla="*/ 169099 w 5734864"/>
              <a:gd name="connsiteY165" fmla="*/ 5984417 h 6858000"/>
              <a:gd name="connsiteX166" fmla="*/ 162007 w 5734864"/>
              <a:gd name="connsiteY166" fmla="*/ 6049043 h 6858000"/>
              <a:gd name="connsiteX167" fmla="*/ 156875 w 5734864"/>
              <a:gd name="connsiteY167" fmla="*/ 6114000 h 6858000"/>
              <a:gd name="connsiteX168" fmla="*/ 165441 w 5734864"/>
              <a:gd name="connsiteY168" fmla="*/ 6146938 h 6858000"/>
              <a:gd name="connsiteX169" fmla="*/ 165177 w 5734864"/>
              <a:gd name="connsiteY169" fmla="*/ 6150658 h 6858000"/>
              <a:gd name="connsiteX170" fmla="*/ 161772 w 5734864"/>
              <a:gd name="connsiteY170" fmla="*/ 6160011 h 6858000"/>
              <a:gd name="connsiteX171" fmla="*/ 160051 w 5734864"/>
              <a:gd name="connsiteY171" fmla="*/ 6163393 h 6858000"/>
              <a:gd name="connsiteX172" fmla="*/ 158473 w 5734864"/>
              <a:gd name="connsiteY172" fmla="*/ 6168628 h 6858000"/>
              <a:gd name="connsiteX173" fmla="*/ 158573 w 5734864"/>
              <a:gd name="connsiteY173" fmla="*/ 6168799 h 6858000"/>
              <a:gd name="connsiteX174" fmla="*/ 146463 w 5734864"/>
              <a:gd name="connsiteY174" fmla="*/ 6196671 h 6858000"/>
              <a:gd name="connsiteX175" fmla="*/ 150209 w 5734864"/>
              <a:gd name="connsiteY175" fmla="*/ 6232365 h 6858000"/>
              <a:gd name="connsiteX176" fmla="*/ 148544 w 5734864"/>
              <a:gd name="connsiteY176" fmla="*/ 6246162 h 6858000"/>
              <a:gd name="connsiteX177" fmla="*/ 148403 w 5734864"/>
              <a:gd name="connsiteY177" fmla="*/ 6253754 h 6858000"/>
              <a:gd name="connsiteX178" fmla="*/ 138880 w 5734864"/>
              <a:gd name="connsiteY178" fmla="*/ 6276449 h 6858000"/>
              <a:gd name="connsiteX179" fmla="*/ 138683 w 5734864"/>
              <a:gd name="connsiteY179" fmla="*/ 6279721 h 6858000"/>
              <a:gd name="connsiteX180" fmla="*/ 130721 w 5734864"/>
              <a:gd name="connsiteY180" fmla="*/ 6293675 h 6858000"/>
              <a:gd name="connsiteX181" fmla="*/ 120717 w 5734864"/>
              <a:gd name="connsiteY181" fmla="*/ 6313967 h 6858000"/>
              <a:gd name="connsiteX182" fmla="*/ 120841 w 5734864"/>
              <a:gd name="connsiteY182" fmla="*/ 6315437 h 6858000"/>
              <a:gd name="connsiteX183" fmla="*/ 115208 w 5734864"/>
              <a:gd name="connsiteY183" fmla="*/ 6324024 h 6858000"/>
              <a:gd name="connsiteX184" fmla="*/ 101217 w 5734864"/>
              <a:gd name="connsiteY184" fmla="*/ 6365923 h 6858000"/>
              <a:gd name="connsiteX185" fmla="*/ 74946 w 5734864"/>
              <a:gd name="connsiteY185" fmla="*/ 6556817 h 6858000"/>
              <a:gd name="connsiteX186" fmla="*/ 16001 w 5734864"/>
              <a:gd name="connsiteY186" fmla="*/ 6808678 h 6858000"/>
              <a:gd name="connsiteX187" fmla="*/ 0 w 5734864"/>
              <a:gd name="connsiteY187" fmla="*/ 6858000 h 6858000"/>
              <a:gd name="connsiteX188" fmla="*/ 5734864 w 5734864"/>
              <a:gd name="connsiteY188" fmla="*/ 6858000 h 6858000"/>
              <a:gd name="connsiteX0" fmla="*/ 5734864 w 5734864"/>
              <a:gd name="connsiteY0" fmla="*/ 0 h 6858000"/>
              <a:gd name="connsiteX1" fmla="*/ 771611 w 5734864"/>
              <a:gd name="connsiteY1" fmla="*/ 0 h 6858000"/>
              <a:gd name="connsiteX2" fmla="*/ 771679 w 5734864"/>
              <a:gd name="connsiteY2" fmla="*/ 49108 h 6858000"/>
              <a:gd name="connsiteX3" fmla="*/ 794248 w 5734864"/>
              <a:gd name="connsiteY3" fmla="*/ 200968 h 6858000"/>
              <a:gd name="connsiteX4" fmla="*/ 801749 w 5734864"/>
              <a:gd name="connsiteY4" fmla="*/ 414071 h 6858000"/>
              <a:gd name="connsiteX5" fmla="*/ 818548 w 5734864"/>
              <a:gd name="connsiteY5" fmla="*/ 585467 h 6858000"/>
              <a:gd name="connsiteX6" fmla="*/ 857476 w 5734864"/>
              <a:gd name="connsiteY6" fmla="*/ 800623 h 6858000"/>
              <a:gd name="connsiteX7" fmla="*/ 851083 w 5734864"/>
              <a:gd name="connsiteY7" fmla="*/ 878903 h 6858000"/>
              <a:gd name="connsiteX8" fmla="*/ 873564 w 5734864"/>
              <a:gd name="connsiteY8" fmla="*/ 943826 h 6858000"/>
              <a:gd name="connsiteX9" fmla="*/ 864705 w 5734864"/>
              <a:gd name="connsiteY9" fmla="*/ 973328 h 6858000"/>
              <a:gd name="connsiteX10" fmla="*/ 862869 w 5734864"/>
              <a:gd name="connsiteY10" fmla="*/ 978457 h 6858000"/>
              <a:gd name="connsiteX11" fmla="*/ 862233 w 5734864"/>
              <a:gd name="connsiteY11" fmla="*/ 998041 h 6858000"/>
              <a:gd name="connsiteX12" fmla="*/ 853665 w 5734864"/>
              <a:gd name="connsiteY12" fmla="*/ 1004750 h 6858000"/>
              <a:gd name="connsiteX13" fmla="*/ 846695 w 5734864"/>
              <a:gd name="connsiteY13" fmla="*/ 1035077 h 6858000"/>
              <a:gd name="connsiteX14" fmla="*/ 847865 w 5734864"/>
              <a:gd name="connsiteY14" fmla="*/ 1070795 h 6858000"/>
              <a:gd name="connsiteX15" fmla="*/ 862786 w 5734864"/>
              <a:gd name="connsiteY15" fmla="*/ 1238994 h 6858000"/>
              <a:gd name="connsiteX16" fmla="*/ 859345 w 5734864"/>
              <a:gd name="connsiteY16" fmla="*/ 1380427 h 6858000"/>
              <a:gd name="connsiteX17" fmla="*/ 855172 w 5734864"/>
              <a:gd name="connsiteY17" fmla="*/ 1435262 h 6858000"/>
              <a:gd name="connsiteX18" fmla="*/ 860494 w 5734864"/>
              <a:gd name="connsiteY18" fmla="*/ 1453861 h 6858000"/>
              <a:gd name="connsiteX19" fmla="*/ 853731 w 5734864"/>
              <a:gd name="connsiteY19" fmla="*/ 1467047 h 6858000"/>
              <a:gd name="connsiteX20" fmla="*/ 845847 w 5734864"/>
              <a:gd name="connsiteY20" fmla="*/ 1502307 h 6858000"/>
              <a:gd name="connsiteX21" fmla="*/ 817613 w 5734864"/>
              <a:gd name="connsiteY21" fmla="*/ 1565166 h 6858000"/>
              <a:gd name="connsiteX22" fmla="*/ 804223 w 5734864"/>
              <a:gd name="connsiteY22" fmla="*/ 1601941 h 6858000"/>
              <a:gd name="connsiteX23" fmla="*/ 791773 w 5734864"/>
              <a:gd name="connsiteY23" fmla="*/ 1627005 h 6858000"/>
              <a:gd name="connsiteX24" fmla="*/ 774645 w 5734864"/>
              <a:gd name="connsiteY24" fmla="*/ 1699922 h 6858000"/>
              <a:gd name="connsiteX25" fmla="*/ 752343 w 5734864"/>
              <a:gd name="connsiteY25" fmla="*/ 1824604 h 6858000"/>
              <a:gd name="connsiteX26" fmla="*/ 746254 w 5734864"/>
              <a:gd name="connsiteY26" fmla="*/ 1850222 h 6858000"/>
              <a:gd name="connsiteX27" fmla="*/ 728600 w 5734864"/>
              <a:gd name="connsiteY27" fmla="*/ 1869603 h 6858000"/>
              <a:gd name="connsiteX28" fmla="*/ 724396 w 5734864"/>
              <a:gd name="connsiteY28" fmla="*/ 1883104 h 6858000"/>
              <a:gd name="connsiteX29" fmla="*/ 722165 w 5734864"/>
              <a:gd name="connsiteY29" fmla="*/ 1885924 h 6858000"/>
              <a:gd name="connsiteX30" fmla="*/ 721338 w 5734864"/>
              <a:gd name="connsiteY30" fmla="*/ 1887123 h 6858000"/>
              <a:gd name="connsiteX31" fmla="*/ 714840 w 5734864"/>
              <a:gd name="connsiteY31" fmla="*/ 1902274 h 6858000"/>
              <a:gd name="connsiteX32" fmla="*/ 722847 w 5734864"/>
              <a:gd name="connsiteY32" fmla="*/ 1929891 h 6858000"/>
              <a:gd name="connsiteX33" fmla="*/ 714660 w 5734864"/>
              <a:gd name="connsiteY33" fmla="*/ 1982709 h 6858000"/>
              <a:gd name="connsiteX34" fmla="*/ 710759 w 5734864"/>
              <a:gd name="connsiteY34" fmla="*/ 2013010 h 6858000"/>
              <a:gd name="connsiteX35" fmla="*/ 697927 w 5734864"/>
              <a:gd name="connsiteY35" fmla="*/ 2069833 h 6858000"/>
              <a:gd name="connsiteX36" fmla="*/ 693594 w 5734864"/>
              <a:gd name="connsiteY36" fmla="*/ 2103731 h 6858000"/>
              <a:gd name="connsiteX37" fmla="*/ 691109 w 5734864"/>
              <a:gd name="connsiteY37" fmla="*/ 2124027 h 6858000"/>
              <a:gd name="connsiteX38" fmla="*/ 676593 w 5734864"/>
              <a:gd name="connsiteY38" fmla="*/ 2176182 h 6858000"/>
              <a:gd name="connsiteX39" fmla="*/ 633227 w 5734864"/>
              <a:gd name="connsiteY39" fmla="*/ 2258036 h 6858000"/>
              <a:gd name="connsiteX40" fmla="*/ 625564 w 5734864"/>
              <a:gd name="connsiteY40" fmla="*/ 2284567 h 6858000"/>
              <a:gd name="connsiteX41" fmla="*/ 627074 w 5734864"/>
              <a:gd name="connsiteY41" fmla="*/ 2289605 h 6858000"/>
              <a:gd name="connsiteX42" fmla="*/ 614574 w 5734864"/>
              <a:gd name="connsiteY42" fmla="*/ 2308717 h 6858000"/>
              <a:gd name="connsiteX43" fmla="*/ 606890 w 5734864"/>
              <a:gd name="connsiteY43" fmla="*/ 2320662 h 6858000"/>
              <a:gd name="connsiteX44" fmla="*/ 605558 w 5734864"/>
              <a:gd name="connsiteY44" fmla="*/ 2327897 h 6858000"/>
              <a:gd name="connsiteX45" fmla="*/ 602202 w 5734864"/>
              <a:gd name="connsiteY45" fmla="*/ 2357749 h 6858000"/>
              <a:gd name="connsiteX46" fmla="*/ 600213 w 5734864"/>
              <a:gd name="connsiteY46" fmla="*/ 2364905 h 6858000"/>
              <a:gd name="connsiteX47" fmla="*/ 597160 w 5734864"/>
              <a:gd name="connsiteY47" fmla="*/ 2388351 h 6858000"/>
              <a:gd name="connsiteX48" fmla="*/ 597982 w 5734864"/>
              <a:gd name="connsiteY48" fmla="*/ 2402296 h 6858000"/>
              <a:gd name="connsiteX49" fmla="*/ 593150 w 5734864"/>
              <a:gd name="connsiteY49" fmla="*/ 2420015 h 6858000"/>
              <a:gd name="connsiteX50" fmla="*/ 592833 w 5734864"/>
              <a:gd name="connsiteY50" fmla="*/ 2422749 h 6858000"/>
              <a:gd name="connsiteX51" fmla="*/ 594479 w 5734864"/>
              <a:gd name="connsiteY51" fmla="*/ 2426002 h 6858000"/>
              <a:gd name="connsiteX52" fmla="*/ 591963 w 5734864"/>
              <a:gd name="connsiteY52" fmla="*/ 2431950 h 6858000"/>
              <a:gd name="connsiteX53" fmla="*/ 591544 w 5734864"/>
              <a:gd name="connsiteY53" fmla="*/ 2433897 h 6858000"/>
              <a:gd name="connsiteX54" fmla="*/ 589519 w 5734864"/>
              <a:gd name="connsiteY54" fmla="*/ 2451398 h 6858000"/>
              <a:gd name="connsiteX55" fmla="*/ 590037 w 5734864"/>
              <a:gd name="connsiteY55" fmla="*/ 2455536 h 6858000"/>
              <a:gd name="connsiteX56" fmla="*/ 588179 w 5734864"/>
              <a:gd name="connsiteY56" fmla="*/ 2462981 h 6858000"/>
              <a:gd name="connsiteX57" fmla="*/ 583434 w 5734864"/>
              <a:gd name="connsiteY57" fmla="*/ 2503991 h 6858000"/>
              <a:gd name="connsiteX58" fmla="*/ 567942 w 5734864"/>
              <a:gd name="connsiteY58" fmla="*/ 2652936 h 6858000"/>
              <a:gd name="connsiteX59" fmla="*/ 573869 w 5734864"/>
              <a:gd name="connsiteY59" fmla="*/ 2670188 h 6858000"/>
              <a:gd name="connsiteX60" fmla="*/ 575243 w 5734864"/>
              <a:gd name="connsiteY60" fmla="*/ 2688114 h 6858000"/>
              <a:gd name="connsiteX61" fmla="*/ 573824 w 5734864"/>
              <a:gd name="connsiteY61" fmla="*/ 2689856 h 6858000"/>
              <a:gd name="connsiteX62" fmla="*/ 570699 w 5734864"/>
              <a:gd name="connsiteY62" fmla="*/ 2709353 h 6858000"/>
              <a:gd name="connsiteX63" fmla="*/ 573192 w 5734864"/>
              <a:gd name="connsiteY63" fmla="*/ 2714527 h 6858000"/>
              <a:gd name="connsiteX64" fmla="*/ 572044 w 5734864"/>
              <a:gd name="connsiteY64" fmla="*/ 2728187 h 6858000"/>
              <a:gd name="connsiteX65" fmla="*/ 572465 w 5734864"/>
              <a:gd name="connsiteY65" fmla="*/ 2755863 h 6858000"/>
              <a:gd name="connsiteX66" fmla="*/ 570028 w 5734864"/>
              <a:gd name="connsiteY66" fmla="*/ 2760324 h 6858000"/>
              <a:gd name="connsiteX67" fmla="*/ 566748 w 5734864"/>
              <a:gd name="connsiteY67" fmla="*/ 2800948 h 6858000"/>
              <a:gd name="connsiteX68" fmla="*/ 565509 w 5734864"/>
              <a:gd name="connsiteY68" fmla="*/ 2801167 h 6858000"/>
              <a:gd name="connsiteX69" fmla="*/ 559367 w 5734864"/>
              <a:gd name="connsiteY69" fmla="*/ 2811129 h 6858000"/>
              <a:gd name="connsiteX70" fmla="*/ 550354 w 5734864"/>
              <a:gd name="connsiteY70" fmla="*/ 2830949 h 6858000"/>
              <a:gd name="connsiteX71" fmla="*/ 514795 w 5734864"/>
              <a:gd name="connsiteY71" fmla="*/ 2872433 h 6858000"/>
              <a:gd name="connsiteX72" fmla="*/ 509875 w 5734864"/>
              <a:gd name="connsiteY72" fmla="*/ 2923099 h 6858000"/>
              <a:gd name="connsiteX73" fmla="*/ 509577 w 5734864"/>
              <a:gd name="connsiteY73" fmla="*/ 2923197 h 6858000"/>
              <a:gd name="connsiteX74" fmla="*/ 507597 w 5734864"/>
              <a:gd name="connsiteY74" fmla="*/ 2931868 h 6858000"/>
              <a:gd name="connsiteX75" fmla="*/ 507379 w 5734864"/>
              <a:gd name="connsiteY75" fmla="*/ 2938322 h 6858000"/>
              <a:gd name="connsiteX76" fmla="*/ 504725 w 5734864"/>
              <a:gd name="connsiteY76" fmla="*/ 2954519 h 6858000"/>
              <a:gd name="connsiteX77" fmla="*/ 502018 w 5734864"/>
              <a:gd name="connsiteY77" fmla="*/ 2959643 h 6858000"/>
              <a:gd name="connsiteX78" fmla="*/ 498360 w 5734864"/>
              <a:gd name="connsiteY78" fmla="*/ 2961019 h 6858000"/>
              <a:gd name="connsiteX79" fmla="*/ 498483 w 5734864"/>
              <a:gd name="connsiteY79" fmla="*/ 2962590 h 6858000"/>
              <a:gd name="connsiteX80" fmla="*/ 484403 w 5734864"/>
              <a:gd name="connsiteY80" fmla="*/ 2990538 h 6858000"/>
              <a:gd name="connsiteX81" fmla="*/ 463075 w 5734864"/>
              <a:gd name="connsiteY81" fmla="*/ 3055956 h 6858000"/>
              <a:gd name="connsiteX82" fmla="*/ 455013 w 5734864"/>
              <a:gd name="connsiteY82" fmla="*/ 3094482 h 6858000"/>
              <a:gd name="connsiteX83" fmla="*/ 428391 w 5734864"/>
              <a:gd name="connsiteY83" fmla="*/ 3198850 h 6858000"/>
              <a:gd name="connsiteX84" fmla="*/ 401440 w 5734864"/>
              <a:gd name="connsiteY84" fmla="*/ 3307560 h 6858000"/>
              <a:gd name="connsiteX85" fmla="*/ 386076 w 5734864"/>
              <a:gd name="connsiteY85" fmla="*/ 3373943 h 6858000"/>
              <a:gd name="connsiteX86" fmla="*/ 374726 w 5734864"/>
              <a:gd name="connsiteY86" fmla="*/ 3381364 h 6858000"/>
              <a:gd name="connsiteX87" fmla="*/ 369145 w 5734864"/>
              <a:gd name="connsiteY87" fmla="*/ 3383729 h 6858000"/>
              <a:gd name="connsiteX88" fmla="*/ 364294 w 5734864"/>
              <a:gd name="connsiteY88" fmla="*/ 3414159 h 6858000"/>
              <a:gd name="connsiteX89" fmla="*/ 366450 w 5734864"/>
              <a:gd name="connsiteY89" fmla="*/ 3436925 h 6858000"/>
              <a:gd name="connsiteX90" fmla="*/ 351743 w 5734864"/>
              <a:gd name="connsiteY90" fmla="*/ 3521619 h 6858000"/>
              <a:gd name="connsiteX91" fmla="*/ 345784 w 5734864"/>
              <a:gd name="connsiteY91" fmla="*/ 3603757 h 6858000"/>
              <a:gd name="connsiteX92" fmla="*/ 344198 w 5734864"/>
              <a:gd name="connsiteY92" fmla="*/ 3652424 h 6858000"/>
              <a:gd name="connsiteX93" fmla="*/ 352450 w 5734864"/>
              <a:gd name="connsiteY93" fmla="*/ 3665222 h 6858000"/>
              <a:gd name="connsiteX94" fmla="*/ 342621 w 5734864"/>
              <a:gd name="connsiteY94" fmla="*/ 3700804 h 6858000"/>
              <a:gd name="connsiteX95" fmla="*/ 341514 w 5734864"/>
              <a:gd name="connsiteY95" fmla="*/ 3734774 h 6858000"/>
              <a:gd name="connsiteX96" fmla="*/ 340607 w 5734864"/>
              <a:gd name="connsiteY96" fmla="*/ 3785153 h 6858000"/>
              <a:gd name="connsiteX97" fmla="*/ 340707 w 5734864"/>
              <a:gd name="connsiteY97" fmla="*/ 3788177 h 6858000"/>
              <a:gd name="connsiteX98" fmla="*/ 340361 w 5734864"/>
              <a:gd name="connsiteY98" fmla="*/ 3798803 h 6858000"/>
              <a:gd name="connsiteX99" fmla="*/ 339642 w 5734864"/>
              <a:gd name="connsiteY99" fmla="*/ 3838750 h 6858000"/>
              <a:gd name="connsiteX100" fmla="*/ 360295 w 5734864"/>
              <a:gd name="connsiteY100" fmla="*/ 4015196 h 6858000"/>
              <a:gd name="connsiteX101" fmla="*/ 339043 w 5734864"/>
              <a:gd name="connsiteY101" fmla="*/ 4052778 h 6858000"/>
              <a:gd name="connsiteX102" fmla="*/ 339343 w 5734864"/>
              <a:gd name="connsiteY102" fmla="*/ 4096257 h 6858000"/>
              <a:gd name="connsiteX103" fmla="*/ 340786 w 5734864"/>
              <a:gd name="connsiteY103" fmla="*/ 4321136 h 6858000"/>
              <a:gd name="connsiteX104" fmla="*/ 343158 w 5734864"/>
              <a:gd name="connsiteY104" fmla="*/ 4429174 h 6858000"/>
              <a:gd name="connsiteX105" fmla="*/ 334599 w 5734864"/>
              <a:gd name="connsiteY105" fmla="*/ 4449938 h 6858000"/>
              <a:gd name="connsiteX106" fmla="*/ 332890 w 5734864"/>
              <a:gd name="connsiteY106" fmla="*/ 4453515 h 6858000"/>
              <a:gd name="connsiteX107" fmla="*/ 331105 w 5734864"/>
              <a:gd name="connsiteY107" fmla="*/ 4467941 h 6858000"/>
              <a:gd name="connsiteX108" fmla="*/ 324289 w 5734864"/>
              <a:gd name="connsiteY108" fmla="*/ 4471861 h 6858000"/>
              <a:gd name="connsiteX109" fmla="*/ 317079 w 5734864"/>
              <a:gd name="connsiteY109" fmla="*/ 4493468 h 6858000"/>
              <a:gd name="connsiteX110" fmla="*/ 315557 w 5734864"/>
              <a:gd name="connsiteY110" fmla="*/ 4520067 h 6858000"/>
              <a:gd name="connsiteX111" fmla="*/ 315240 w 5734864"/>
              <a:gd name="connsiteY111" fmla="*/ 4536872 h 6858000"/>
              <a:gd name="connsiteX112" fmla="*/ 316200 w 5734864"/>
              <a:gd name="connsiteY112" fmla="*/ 4538297 h 6858000"/>
              <a:gd name="connsiteX113" fmla="*/ 317507 w 5734864"/>
              <a:gd name="connsiteY113" fmla="*/ 4547582 h 6858000"/>
              <a:gd name="connsiteX114" fmla="*/ 323078 w 5734864"/>
              <a:gd name="connsiteY114" fmla="*/ 4592102 h 6858000"/>
              <a:gd name="connsiteX115" fmla="*/ 328722 w 5734864"/>
              <a:gd name="connsiteY115" fmla="*/ 4667914 h 6858000"/>
              <a:gd name="connsiteX116" fmla="*/ 335597 w 5734864"/>
              <a:gd name="connsiteY116" fmla="*/ 4695035 h 6858000"/>
              <a:gd name="connsiteX117" fmla="*/ 339485 w 5734864"/>
              <a:gd name="connsiteY117" fmla="*/ 4695979 h 6858000"/>
              <a:gd name="connsiteX118" fmla="*/ 341089 w 5734864"/>
              <a:gd name="connsiteY118" fmla="*/ 4704268 h 6858000"/>
              <a:gd name="connsiteX119" fmla="*/ 342177 w 5734864"/>
              <a:gd name="connsiteY119" fmla="*/ 4706060 h 6858000"/>
              <a:gd name="connsiteX120" fmla="*/ 347751 w 5734864"/>
              <a:gd name="connsiteY120" fmla="*/ 4716754 h 6858000"/>
              <a:gd name="connsiteX121" fmla="*/ 344125 w 5734864"/>
              <a:gd name="connsiteY121" fmla="*/ 4764669 h 6858000"/>
              <a:gd name="connsiteX122" fmla="*/ 340188 w 5734864"/>
              <a:gd name="connsiteY122" fmla="*/ 4779386 h 6858000"/>
              <a:gd name="connsiteX123" fmla="*/ 335146 w 5734864"/>
              <a:gd name="connsiteY123" fmla="*/ 4787491 h 6858000"/>
              <a:gd name="connsiteX124" fmla="*/ 319124 w 5734864"/>
              <a:gd name="connsiteY124" fmla="*/ 4843514 h 6858000"/>
              <a:gd name="connsiteX125" fmla="*/ 305956 w 5734864"/>
              <a:gd name="connsiteY125" fmla="*/ 4881505 h 6858000"/>
              <a:gd name="connsiteX126" fmla="*/ 301062 w 5734864"/>
              <a:gd name="connsiteY126" fmla="*/ 4889332 h 6858000"/>
              <a:gd name="connsiteX127" fmla="*/ 302141 w 5734864"/>
              <a:gd name="connsiteY127" fmla="*/ 4899400 h 6858000"/>
              <a:gd name="connsiteX128" fmla="*/ 304424 w 5734864"/>
              <a:gd name="connsiteY128" fmla="*/ 4902664 h 6858000"/>
              <a:gd name="connsiteX129" fmla="*/ 293123 w 5734864"/>
              <a:gd name="connsiteY129" fmla="*/ 4932769 h 6858000"/>
              <a:gd name="connsiteX130" fmla="*/ 292275 w 5734864"/>
              <a:gd name="connsiteY130" fmla="*/ 4936482 h 6858000"/>
              <a:gd name="connsiteX131" fmla="*/ 288304 w 5734864"/>
              <a:gd name="connsiteY131" fmla="*/ 4962325 h 6858000"/>
              <a:gd name="connsiteX132" fmla="*/ 287420 w 5734864"/>
              <a:gd name="connsiteY132" fmla="*/ 5042193 h 6858000"/>
              <a:gd name="connsiteX133" fmla="*/ 287020 w 5734864"/>
              <a:gd name="connsiteY133" fmla="*/ 5065655 h 6858000"/>
              <a:gd name="connsiteX134" fmla="*/ 288488 w 5734864"/>
              <a:gd name="connsiteY134" fmla="*/ 5082216 h 6858000"/>
              <a:gd name="connsiteX135" fmla="*/ 282763 w 5734864"/>
              <a:gd name="connsiteY135" fmla="*/ 5127114 h 6858000"/>
              <a:gd name="connsiteX136" fmla="*/ 269316 w 5734864"/>
              <a:gd name="connsiteY136" fmla="*/ 5202682 h 6858000"/>
              <a:gd name="connsiteX137" fmla="*/ 269174 w 5734864"/>
              <a:gd name="connsiteY137" fmla="*/ 5230835 h 6858000"/>
              <a:gd name="connsiteX138" fmla="*/ 272679 w 5734864"/>
              <a:gd name="connsiteY138" fmla="*/ 5232660 h 6858000"/>
              <a:gd name="connsiteX139" fmla="*/ 272160 w 5734864"/>
              <a:gd name="connsiteY139" fmla="*/ 5241150 h 6858000"/>
              <a:gd name="connsiteX140" fmla="*/ 272760 w 5734864"/>
              <a:gd name="connsiteY140" fmla="*/ 5243156 h 6858000"/>
              <a:gd name="connsiteX141" fmla="*/ 275462 w 5734864"/>
              <a:gd name="connsiteY141" fmla="*/ 5254919 h 6858000"/>
              <a:gd name="connsiteX142" fmla="*/ 262897 w 5734864"/>
              <a:gd name="connsiteY142" fmla="*/ 5286259 h 6858000"/>
              <a:gd name="connsiteX143" fmla="*/ 252761 w 5734864"/>
              <a:gd name="connsiteY143" fmla="*/ 5357801 h 6858000"/>
              <a:gd name="connsiteX144" fmla="*/ 242360 w 5734864"/>
              <a:gd name="connsiteY144" fmla="*/ 5460080 h 6858000"/>
              <a:gd name="connsiteX145" fmla="*/ 229880 w 5734864"/>
              <a:gd name="connsiteY145" fmla="*/ 5539714 h 6858000"/>
              <a:gd name="connsiteX146" fmla="*/ 204283 w 5734864"/>
              <a:gd name="connsiteY146" fmla="*/ 5639080 h 6858000"/>
              <a:gd name="connsiteX147" fmla="*/ 198948 w 5734864"/>
              <a:gd name="connsiteY147" fmla="*/ 5710958 h 6858000"/>
              <a:gd name="connsiteX148" fmla="*/ 192367 w 5734864"/>
              <a:gd name="connsiteY148" fmla="*/ 5719859 h 6858000"/>
              <a:gd name="connsiteX149" fmla="*/ 188035 w 5734864"/>
              <a:gd name="connsiteY149" fmla="*/ 5729935 h 6858000"/>
              <a:gd name="connsiteX150" fmla="*/ 188428 w 5734864"/>
              <a:gd name="connsiteY150" fmla="*/ 5731182 h 6858000"/>
              <a:gd name="connsiteX151" fmla="*/ 181635 w 5734864"/>
              <a:gd name="connsiteY151" fmla="*/ 5753538 h 6858000"/>
              <a:gd name="connsiteX152" fmla="*/ 169744 w 5734864"/>
              <a:gd name="connsiteY152" fmla="*/ 5796307 h 6858000"/>
              <a:gd name="connsiteX153" fmla="*/ 170351 w 5734864"/>
              <a:gd name="connsiteY153" fmla="*/ 5796644 h 6858000"/>
              <a:gd name="connsiteX154" fmla="*/ 171559 w 5734864"/>
              <a:gd name="connsiteY154" fmla="*/ 5803435 h 6858000"/>
              <a:gd name="connsiteX155" fmla="*/ 172284 w 5734864"/>
              <a:gd name="connsiteY155" fmla="*/ 5816391 h 6858000"/>
              <a:gd name="connsiteX156" fmla="*/ 182542 w 5734864"/>
              <a:gd name="connsiteY156" fmla="*/ 5846382 h 6858000"/>
              <a:gd name="connsiteX157" fmla="*/ 175877 w 5734864"/>
              <a:gd name="connsiteY157" fmla="*/ 5871336 h 6858000"/>
              <a:gd name="connsiteX158" fmla="*/ 174910 w 5734864"/>
              <a:gd name="connsiteY158" fmla="*/ 5876376 h 6858000"/>
              <a:gd name="connsiteX159" fmla="*/ 175047 w 5734864"/>
              <a:gd name="connsiteY159" fmla="*/ 5876483 h 6858000"/>
              <a:gd name="connsiteX160" fmla="*/ 174335 w 5734864"/>
              <a:gd name="connsiteY160" fmla="*/ 5881814 h 6858000"/>
              <a:gd name="connsiteX161" fmla="*/ 171273 w 5734864"/>
              <a:gd name="connsiteY161" fmla="*/ 5895339 h 6858000"/>
              <a:gd name="connsiteX162" fmla="*/ 171658 w 5734864"/>
              <a:gd name="connsiteY162" fmla="*/ 5898749 h 6858000"/>
              <a:gd name="connsiteX163" fmla="*/ 174658 w 5734864"/>
              <a:gd name="connsiteY163" fmla="*/ 5919558 h 6858000"/>
              <a:gd name="connsiteX164" fmla="*/ 169099 w 5734864"/>
              <a:gd name="connsiteY164" fmla="*/ 5984417 h 6858000"/>
              <a:gd name="connsiteX165" fmla="*/ 162007 w 5734864"/>
              <a:gd name="connsiteY165" fmla="*/ 6049043 h 6858000"/>
              <a:gd name="connsiteX166" fmla="*/ 156875 w 5734864"/>
              <a:gd name="connsiteY166" fmla="*/ 6114000 h 6858000"/>
              <a:gd name="connsiteX167" fmla="*/ 165441 w 5734864"/>
              <a:gd name="connsiteY167" fmla="*/ 6146938 h 6858000"/>
              <a:gd name="connsiteX168" fmla="*/ 165177 w 5734864"/>
              <a:gd name="connsiteY168" fmla="*/ 6150658 h 6858000"/>
              <a:gd name="connsiteX169" fmla="*/ 161772 w 5734864"/>
              <a:gd name="connsiteY169" fmla="*/ 6160011 h 6858000"/>
              <a:gd name="connsiteX170" fmla="*/ 160051 w 5734864"/>
              <a:gd name="connsiteY170" fmla="*/ 6163393 h 6858000"/>
              <a:gd name="connsiteX171" fmla="*/ 158473 w 5734864"/>
              <a:gd name="connsiteY171" fmla="*/ 6168628 h 6858000"/>
              <a:gd name="connsiteX172" fmla="*/ 158573 w 5734864"/>
              <a:gd name="connsiteY172" fmla="*/ 6168799 h 6858000"/>
              <a:gd name="connsiteX173" fmla="*/ 146463 w 5734864"/>
              <a:gd name="connsiteY173" fmla="*/ 6196671 h 6858000"/>
              <a:gd name="connsiteX174" fmla="*/ 150209 w 5734864"/>
              <a:gd name="connsiteY174" fmla="*/ 6232365 h 6858000"/>
              <a:gd name="connsiteX175" fmla="*/ 148544 w 5734864"/>
              <a:gd name="connsiteY175" fmla="*/ 6246162 h 6858000"/>
              <a:gd name="connsiteX176" fmla="*/ 148403 w 5734864"/>
              <a:gd name="connsiteY176" fmla="*/ 6253754 h 6858000"/>
              <a:gd name="connsiteX177" fmla="*/ 138880 w 5734864"/>
              <a:gd name="connsiteY177" fmla="*/ 6276449 h 6858000"/>
              <a:gd name="connsiteX178" fmla="*/ 138683 w 5734864"/>
              <a:gd name="connsiteY178" fmla="*/ 6279721 h 6858000"/>
              <a:gd name="connsiteX179" fmla="*/ 130721 w 5734864"/>
              <a:gd name="connsiteY179" fmla="*/ 6293675 h 6858000"/>
              <a:gd name="connsiteX180" fmla="*/ 120717 w 5734864"/>
              <a:gd name="connsiteY180" fmla="*/ 6313967 h 6858000"/>
              <a:gd name="connsiteX181" fmla="*/ 120841 w 5734864"/>
              <a:gd name="connsiteY181" fmla="*/ 6315437 h 6858000"/>
              <a:gd name="connsiteX182" fmla="*/ 115208 w 5734864"/>
              <a:gd name="connsiteY182" fmla="*/ 6324024 h 6858000"/>
              <a:gd name="connsiteX183" fmla="*/ 101217 w 5734864"/>
              <a:gd name="connsiteY183" fmla="*/ 6365923 h 6858000"/>
              <a:gd name="connsiteX184" fmla="*/ 74946 w 5734864"/>
              <a:gd name="connsiteY184" fmla="*/ 6556817 h 6858000"/>
              <a:gd name="connsiteX185" fmla="*/ 16001 w 5734864"/>
              <a:gd name="connsiteY185" fmla="*/ 6808678 h 6858000"/>
              <a:gd name="connsiteX186" fmla="*/ 0 w 5734864"/>
              <a:gd name="connsiteY186" fmla="*/ 6858000 h 6858000"/>
              <a:gd name="connsiteX187" fmla="*/ 5734864 w 5734864"/>
              <a:gd name="connsiteY187" fmla="*/ 6858000 h 6858000"/>
              <a:gd name="connsiteX188" fmla="*/ 5734864 w 5734864"/>
              <a:gd name="connsiteY188" fmla="*/ 0 h 6858000"/>
              <a:gd name="connsiteX0" fmla="*/ 5734864 w 5734864"/>
              <a:gd name="connsiteY0" fmla="*/ 0 h 6858000"/>
              <a:gd name="connsiteX1" fmla="*/ 771611 w 5734864"/>
              <a:gd name="connsiteY1" fmla="*/ 0 h 6858000"/>
              <a:gd name="connsiteX2" fmla="*/ 771679 w 5734864"/>
              <a:gd name="connsiteY2" fmla="*/ 49108 h 6858000"/>
              <a:gd name="connsiteX3" fmla="*/ 794248 w 5734864"/>
              <a:gd name="connsiteY3" fmla="*/ 200968 h 6858000"/>
              <a:gd name="connsiteX4" fmla="*/ 801749 w 5734864"/>
              <a:gd name="connsiteY4" fmla="*/ 414071 h 6858000"/>
              <a:gd name="connsiteX5" fmla="*/ 818548 w 5734864"/>
              <a:gd name="connsiteY5" fmla="*/ 585467 h 6858000"/>
              <a:gd name="connsiteX6" fmla="*/ 857476 w 5734864"/>
              <a:gd name="connsiteY6" fmla="*/ 800623 h 6858000"/>
              <a:gd name="connsiteX7" fmla="*/ 851083 w 5734864"/>
              <a:gd name="connsiteY7" fmla="*/ 878903 h 6858000"/>
              <a:gd name="connsiteX8" fmla="*/ 873564 w 5734864"/>
              <a:gd name="connsiteY8" fmla="*/ 943826 h 6858000"/>
              <a:gd name="connsiteX9" fmla="*/ 864705 w 5734864"/>
              <a:gd name="connsiteY9" fmla="*/ 973328 h 6858000"/>
              <a:gd name="connsiteX10" fmla="*/ 862869 w 5734864"/>
              <a:gd name="connsiteY10" fmla="*/ 978457 h 6858000"/>
              <a:gd name="connsiteX11" fmla="*/ 862233 w 5734864"/>
              <a:gd name="connsiteY11" fmla="*/ 998041 h 6858000"/>
              <a:gd name="connsiteX12" fmla="*/ 853665 w 5734864"/>
              <a:gd name="connsiteY12" fmla="*/ 1004750 h 6858000"/>
              <a:gd name="connsiteX13" fmla="*/ 847865 w 5734864"/>
              <a:gd name="connsiteY13" fmla="*/ 1070795 h 6858000"/>
              <a:gd name="connsiteX14" fmla="*/ 862786 w 5734864"/>
              <a:gd name="connsiteY14" fmla="*/ 1238994 h 6858000"/>
              <a:gd name="connsiteX15" fmla="*/ 859345 w 5734864"/>
              <a:gd name="connsiteY15" fmla="*/ 1380427 h 6858000"/>
              <a:gd name="connsiteX16" fmla="*/ 855172 w 5734864"/>
              <a:gd name="connsiteY16" fmla="*/ 1435262 h 6858000"/>
              <a:gd name="connsiteX17" fmla="*/ 860494 w 5734864"/>
              <a:gd name="connsiteY17" fmla="*/ 1453861 h 6858000"/>
              <a:gd name="connsiteX18" fmla="*/ 853731 w 5734864"/>
              <a:gd name="connsiteY18" fmla="*/ 1467047 h 6858000"/>
              <a:gd name="connsiteX19" fmla="*/ 845847 w 5734864"/>
              <a:gd name="connsiteY19" fmla="*/ 1502307 h 6858000"/>
              <a:gd name="connsiteX20" fmla="*/ 817613 w 5734864"/>
              <a:gd name="connsiteY20" fmla="*/ 1565166 h 6858000"/>
              <a:gd name="connsiteX21" fmla="*/ 804223 w 5734864"/>
              <a:gd name="connsiteY21" fmla="*/ 1601941 h 6858000"/>
              <a:gd name="connsiteX22" fmla="*/ 791773 w 5734864"/>
              <a:gd name="connsiteY22" fmla="*/ 1627005 h 6858000"/>
              <a:gd name="connsiteX23" fmla="*/ 774645 w 5734864"/>
              <a:gd name="connsiteY23" fmla="*/ 1699922 h 6858000"/>
              <a:gd name="connsiteX24" fmla="*/ 752343 w 5734864"/>
              <a:gd name="connsiteY24" fmla="*/ 1824604 h 6858000"/>
              <a:gd name="connsiteX25" fmla="*/ 746254 w 5734864"/>
              <a:gd name="connsiteY25" fmla="*/ 1850222 h 6858000"/>
              <a:gd name="connsiteX26" fmla="*/ 728600 w 5734864"/>
              <a:gd name="connsiteY26" fmla="*/ 1869603 h 6858000"/>
              <a:gd name="connsiteX27" fmla="*/ 724396 w 5734864"/>
              <a:gd name="connsiteY27" fmla="*/ 1883104 h 6858000"/>
              <a:gd name="connsiteX28" fmla="*/ 722165 w 5734864"/>
              <a:gd name="connsiteY28" fmla="*/ 1885924 h 6858000"/>
              <a:gd name="connsiteX29" fmla="*/ 721338 w 5734864"/>
              <a:gd name="connsiteY29" fmla="*/ 1887123 h 6858000"/>
              <a:gd name="connsiteX30" fmla="*/ 714840 w 5734864"/>
              <a:gd name="connsiteY30" fmla="*/ 1902274 h 6858000"/>
              <a:gd name="connsiteX31" fmla="*/ 722847 w 5734864"/>
              <a:gd name="connsiteY31" fmla="*/ 1929891 h 6858000"/>
              <a:gd name="connsiteX32" fmla="*/ 714660 w 5734864"/>
              <a:gd name="connsiteY32" fmla="*/ 1982709 h 6858000"/>
              <a:gd name="connsiteX33" fmla="*/ 710759 w 5734864"/>
              <a:gd name="connsiteY33" fmla="*/ 2013010 h 6858000"/>
              <a:gd name="connsiteX34" fmla="*/ 697927 w 5734864"/>
              <a:gd name="connsiteY34" fmla="*/ 2069833 h 6858000"/>
              <a:gd name="connsiteX35" fmla="*/ 693594 w 5734864"/>
              <a:gd name="connsiteY35" fmla="*/ 2103731 h 6858000"/>
              <a:gd name="connsiteX36" fmla="*/ 691109 w 5734864"/>
              <a:gd name="connsiteY36" fmla="*/ 2124027 h 6858000"/>
              <a:gd name="connsiteX37" fmla="*/ 676593 w 5734864"/>
              <a:gd name="connsiteY37" fmla="*/ 2176182 h 6858000"/>
              <a:gd name="connsiteX38" fmla="*/ 633227 w 5734864"/>
              <a:gd name="connsiteY38" fmla="*/ 2258036 h 6858000"/>
              <a:gd name="connsiteX39" fmla="*/ 625564 w 5734864"/>
              <a:gd name="connsiteY39" fmla="*/ 2284567 h 6858000"/>
              <a:gd name="connsiteX40" fmla="*/ 627074 w 5734864"/>
              <a:gd name="connsiteY40" fmla="*/ 2289605 h 6858000"/>
              <a:gd name="connsiteX41" fmla="*/ 614574 w 5734864"/>
              <a:gd name="connsiteY41" fmla="*/ 2308717 h 6858000"/>
              <a:gd name="connsiteX42" fmla="*/ 606890 w 5734864"/>
              <a:gd name="connsiteY42" fmla="*/ 2320662 h 6858000"/>
              <a:gd name="connsiteX43" fmla="*/ 605558 w 5734864"/>
              <a:gd name="connsiteY43" fmla="*/ 2327897 h 6858000"/>
              <a:gd name="connsiteX44" fmla="*/ 602202 w 5734864"/>
              <a:gd name="connsiteY44" fmla="*/ 2357749 h 6858000"/>
              <a:gd name="connsiteX45" fmla="*/ 600213 w 5734864"/>
              <a:gd name="connsiteY45" fmla="*/ 2364905 h 6858000"/>
              <a:gd name="connsiteX46" fmla="*/ 597160 w 5734864"/>
              <a:gd name="connsiteY46" fmla="*/ 2388351 h 6858000"/>
              <a:gd name="connsiteX47" fmla="*/ 597982 w 5734864"/>
              <a:gd name="connsiteY47" fmla="*/ 2402296 h 6858000"/>
              <a:gd name="connsiteX48" fmla="*/ 593150 w 5734864"/>
              <a:gd name="connsiteY48" fmla="*/ 2420015 h 6858000"/>
              <a:gd name="connsiteX49" fmla="*/ 592833 w 5734864"/>
              <a:gd name="connsiteY49" fmla="*/ 2422749 h 6858000"/>
              <a:gd name="connsiteX50" fmla="*/ 594479 w 5734864"/>
              <a:gd name="connsiteY50" fmla="*/ 2426002 h 6858000"/>
              <a:gd name="connsiteX51" fmla="*/ 591963 w 5734864"/>
              <a:gd name="connsiteY51" fmla="*/ 2431950 h 6858000"/>
              <a:gd name="connsiteX52" fmla="*/ 591544 w 5734864"/>
              <a:gd name="connsiteY52" fmla="*/ 2433897 h 6858000"/>
              <a:gd name="connsiteX53" fmla="*/ 589519 w 5734864"/>
              <a:gd name="connsiteY53" fmla="*/ 2451398 h 6858000"/>
              <a:gd name="connsiteX54" fmla="*/ 590037 w 5734864"/>
              <a:gd name="connsiteY54" fmla="*/ 2455536 h 6858000"/>
              <a:gd name="connsiteX55" fmla="*/ 588179 w 5734864"/>
              <a:gd name="connsiteY55" fmla="*/ 2462981 h 6858000"/>
              <a:gd name="connsiteX56" fmla="*/ 583434 w 5734864"/>
              <a:gd name="connsiteY56" fmla="*/ 2503991 h 6858000"/>
              <a:gd name="connsiteX57" fmla="*/ 567942 w 5734864"/>
              <a:gd name="connsiteY57" fmla="*/ 2652936 h 6858000"/>
              <a:gd name="connsiteX58" fmla="*/ 573869 w 5734864"/>
              <a:gd name="connsiteY58" fmla="*/ 2670188 h 6858000"/>
              <a:gd name="connsiteX59" fmla="*/ 575243 w 5734864"/>
              <a:gd name="connsiteY59" fmla="*/ 2688114 h 6858000"/>
              <a:gd name="connsiteX60" fmla="*/ 573824 w 5734864"/>
              <a:gd name="connsiteY60" fmla="*/ 2689856 h 6858000"/>
              <a:gd name="connsiteX61" fmla="*/ 570699 w 5734864"/>
              <a:gd name="connsiteY61" fmla="*/ 2709353 h 6858000"/>
              <a:gd name="connsiteX62" fmla="*/ 573192 w 5734864"/>
              <a:gd name="connsiteY62" fmla="*/ 2714527 h 6858000"/>
              <a:gd name="connsiteX63" fmla="*/ 572044 w 5734864"/>
              <a:gd name="connsiteY63" fmla="*/ 2728187 h 6858000"/>
              <a:gd name="connsiteX64" fmla="*/ 572465 w 5734864"/>
              <a:gd name="connsiteY64" fmla="*/ 2755863 h 6858000"/>
              <a:gd name="connsiteX65" fmla="*/ 570028 w 5734864"/>
              <a:gd name="connsiteY65" fmla="*/ 2760324 h 6858000"/>
              <a:gd name="connsiteX66" fmla="*/ 566748 w 5734864"/>
              <a:gd name="connsiteY66" fmla="*/ 2800948 h 6858000"/>
              <a:gd name="connsiteX67" fmla="*/ 565509 w 5734864"/>
              <a:gd name="connsiteY67" fmla="*/ 2801167 h 6858000"/>
              <a:gd name="connsiteX68" fmla="*/ 559367 w 5734864"/>
              <a:gd name="connsiteY68" fmla="*/ 2811129 h 6858000"/>
              <a:gd name="connsiteX69" fmla="*/ 550354 w 5734864"/>
              <a:gd name="connsiteY69" fmla="*/ 2830949 h 6858000"/>
              <a:gd name="connsiteX70" fmla="*/ 514795 w 5734864"/>
              <a:gd name="connsiteY70" fmla="*/ 2872433 h 6858000"/>
              <a:gd name="connsiteX71" fmla="*/ 509875 w 5734864"/>
              <a:gd name="connsiteY71" fmla="*/ 2923099 h 6858000"/>
              <a:gd name="connsiteX72" fmla="*/ 509577 w 5734864"/>
              <a:gd name="connsiteY72" fmla="*/ 2923197 h 6858000"/>
              <a:gd name="connsiteX73" fmla="*/ 507597 w 5734864"/>
              <a:gd name="connsiteY73" fmla="*/ 2931868 h 6858000"/>
              <a:gd name="connsiteX74" fmla="*/ 507379 w 5734864"/>
              <a:gd name="connsiteY74" fmla="*/ 2938322 h 6858000"/>
              <a:gd name="connsiteX75" fmla="*/ 504725 w 5734864"/>
              <a:gd name="connsiteY75" fmla="*/ 2954519 h 6858000"/>
              <a:gd name="connsiteX76" fmla="*/ 502018 w 5734864"/>
              <a:gd name="connsiteY76" fmla="*/ 2959643 h 6858000"/>
              <a:gd name="connsiteX77" fmla="*/ 498360 w 5734864"/>
              <a:gd name="connsiteY77" fmla="*/ 2961019 h 6858000"/>
              <a:gd name="connsiteX78" fmla="*/ 498483 w 5734864"/>
              <a:gd name="connsiteY78" fmla="*/ 2962590 h 6858000"/>
              <a:gd name="connsiteX79" fmla="*/ 484403 w 5734864"/>
              <a:gd name="connsiteY79" fmla="*/ 2990538 h 6858000"/>
              <a:gd name="connsiteX80" fmla="*/ 463075 w 5734864"/>
              <a:gd name="connsiteY80" fmla="*/ 3055956 h 6858000"/>
              <a:gd name="connsiteX81" fmla="*/ 455013 w 5734864"/>
              <a:gd name="connsiteY81" fmla="*/ 3094482 h 6858000"/>
              <a:gd name="connsiteX82" fmla="*/ 428391 w 5734864"/>
              <a:gd name="connsiteY82" fmla="*/ 3198850 h 6858000"/>
              <a:gd name="connsiteX83" fmla="*/ 401440 w 5734864"/>
              <a:gd name="connsiteY83" fmla="*/ 3307560 h 6858000"/>
              <a:gd name="connsiteX84" fmla="*/ 386076 w 5734864"/>
              <a:gd name="connsiteY84" fmla="*/ 3373943 h 6858000"/>
              <a:gd name="connsiteX85" fmla="*/ 374726 w 5734864"/>
              <a:gd name="connsiteY85" fmla="*/ 3381364 h 6858000"/>
              <a:gd name="connsiteX86" fmla="*/ 369145 w 5734864"/>
              <a:gd name="connsiteY86" fmla="*/ 3383729 h 6858000"/>
              <a:gd name="connsiteX87" fmla="*/ 364294 w 5734864"/>
              <a:gd name="connsiteY87" fmla="*/ 3414159 h 6858000"/>
              <a:gd name="connsiteX88" fmla="*/ 366450 w 5734864"/>
              <a:gd name="connsiteY88" fmla="*/ 3436925 h 6858000"/>
              <a:gd name="connsiteX89" fmla="*/ 351743 w 5734864"/>
              <a:gd name="connsiteY89" fmla="*/ 3521619 h 6858000"/>
              <a:gd name="connsiteX90" fmla="*/ 345784 w 5734864"/>
              <a:gd name="connsiteY90" fmla="*/ 3603757 h 6858000"/>
              <a:gd name="connsiteX91" fmla="*/ 344198 w 5734864"/>
              <a:gd name="connsiteY91" fmla="*/ 3652424 h 6858000"/>
              <a:gd name="connsiteX92" fmla="*/ 352450 w 5734864"/>
              <a:gd name="connsiteY92" fmla="*/ 3665222 h 6858000"/>
              <a:gd name="connsiteX93" fmla="*/ 342621 w 5734864"/>
              <a:gd name="connsiteY93" fmla="*/ 3700804 h 6858000"/>
              <a:gd name="connsiteX94" fmla="*/ 341514 w 5734864"/>
              <a:gd name="connsiteY94" fmla="*/ 3734774 h 6858000"/>
              <a:gd name="connsiteX95" fmla="*/ 340607 w 5734864"/>
              <a:gd name="connsiteY95" fmla="*/ 3785153 h 6858000"/>
              <a:gd name="connsiteX96" fmla="*/ 340707 w 5734864"/>
              <a:gd name="connsiteY96" fmla="*/ 3788177 h 6858000"/>
              <a:gd name="connsiteX97" fmla="*/ 340361 w 5734864"/>
              <a:gd name="connsiteY97" fmla="*/ 3798803 h 6858000"/>
              <a:gd name="connsiteX98" fmla="*/ 339642 w 5734864"/>
              <a:gd name="connsiteY98" fmla="*/ 3838750 h 6858000"/>
              <a:gd name="connsiteX99" fmla="*/ 360295 w 5734864"/>
              <a:gd name="connsiteY99" fmla="*/ 4015196 h 6858000"/>
              <a:gd name="connsiteX100" fmla="*/ 339043 w 5734864"/>
              <a:gd name="connsiteY100" fmla="*/ 4052778 h 6858000"/>
              <a:gd name="connsiteX101" fmla="*/ 339343 w 5734864"/>
              <a:gd name="connsiteY101" fmla="*/ 4096257 h 6858000"/>
              <a:gd name="connsiteX102" fmla="*/ 340786 w 5734864"/>
              <a:gd name="connsiteY102" fmla="*/ 4321136 h 6858000"/>
              <a:gd name="connsiteX103" fmla="*/ 343158 w 5734864"/>
              <a:gd name="connsiteY103" fmla="*/ 4429174 h 6858000"/>
              <a:gd name="connsiteX104" fmla="*/ 334599 w 5734864"/>
              <a:gd name="connsiteY104" fmla="*/ 4449938 h 6858000"/>
              <a:gd name="connsiteX105" fmla="*/ 332890 w 5734864"/>
              <a:gd name="connsiteY105" fmla="*/ 4453515 h 6858000"/>
              <a:gd name="connsiteX106" fmla="*/ 331105 w 5734864"/>
              <a:gd name="connsiteY106" fmla="*/ 4467941 h 6858000"/>
              <a:gd name="connsiteX107" fmla="*/ 324289 w 5734864"/>
              <a:gd name="connsiteY107" fmla="*/ 4471861 h 6858000"/>
              <a:gd name="connsiteX108" fmla="*/ 317079 w 5734864"/>
              <a:gd name="connsiteY108" fmla="*/ 4493468 h 6858000"/>
              <a:gd name="connsiteX109" fmla="*/ 315557 w 5734864"/>
              <a:gd name="connsiteY109" fmla="*/ 4520067 h 6858000"/>
              <a:gd name="connsiteX110" fmla="*/ 315240 w 5734864"/>
              <a:gd name="connsiteY110" fmla="*/ 4536872 h 6858000"/>
              <a:gd name="connsiteX111" fmla="*/ 316200 w 5734864"/>
              <a:gd name="connsiteY111" fmla="*/ 4538297 h 6858000"/>
              <a:gd name="connsiteX112" fmla="*/ 317507 w 5734864"/>
              <a:gd name="connsiteY112" fmla="*/ 4547582 h 6858000"/>
              <a:gd name="connsiteX113" fmla="*/ 323078 w 5734864"/>
              <a:gd name="connsiteY113" fmla="*/ 4592102 h 6858000"/>
              <a:gd name="connsiteX114" fmla="*/ 328722 w 5734864"/>
              <a:gd name="connsiteY114" fmla="*/ 4667914 h 6858000"/>
              <a:gd name="connsiteX115" fmla="*/ 335597 w 5734864"/>
              <a:gd name="connsiteY115" fmla="*/ 4695035 h 6858000"/>
              <a:gd name="connsiteX116" fmla="*/ 339485 w 5734864"/>
              <a:gd name="connsiteY116" fmla="*/ 4695979 h 6858000"/>
              <a:gd name="connsiteX117" fmla="*/ 341089 w 5734864"/>
              <a:gd name="connsiteY117" fmla="*/ 4704268 h 6858000"/>
              <a:gd name="connsiteX118" fmla="*/ 342177 w 5734864"/>
              <a:gd name="connsiteY118" fmla="*/ 4706060 h 6858000"/>
              <a:gd name="connsiteX119" fmla="*/ 347751 w 5734864"/>
              <a:gd name="connsiteY119" fmla="*/ 4716754 h 6858000"/>
              <a:gd name="connsiteX120" fmla="*/ 344125 w 5734864"/>
              <a:gd name="connsiteY120" fmla="*/ 4764669 h 6858000"/>
              <a:gd name="connsiteX121" fmla="*/ 340188 w 5734864"/>
              <a:gd name="connsiteY121" fmla="*/ 4779386 h 6858000"/>
              <a:gd name="connsiteX122" fmla="*/ 335146 w 5734864"/>
              <a:gd name="connsiteY122" fmla="*/ 4787491 h 6858000"/>
              <a:gd name="connsiteX123" fmla="*/ 319124 w 5734864"/>
              <a:gd name="connsiteY123" fmla="*/ 4843514 h 6858000"/>
              <a:gd name="connsiteX124" fmla="*/ 305956 w 5734864"/>
              <a:gd name="connsiteY124" fmla="*/ 4881505 h 6858000"/>
              <a:gd name="connsiteX125" fmla="*/ 301062 w 5734864"/>
              <a:gd name="connsiteY125" fmla="*/ 4889332 h 6858000"/>
              <a:gd name="connsiteX126" fmla="*/ 302141 w 5734864"/>
              <a:gd name="connsiteY126" fmla="*/ 4899400 h 6858000"/>
              <a:gd name="connsiteX127" fmla="*/ 304424 w 5734864"/>
              <a:gd name="connsiteY127" fmla="*/ 4902664 h 6858000"/>
              <a:gd name="connsiteX128" fmla="*/ 293123 w 5734864"/>
              <a:gd name="connsiteY128" fmla="*/ 4932769 h 6858000"/>
              <a:gd name="connsiteX129" fmla="*/ 292275 w 5734864"/>
              <a:gd name="connsiteY129" fmla="*/ 4936482 h 6858000"/>
              <a:gd name="connsiteX130" fmla="*/ 288304 w 5734864"/>
              <a:gd name="connsiteY130" fmla="*/ 4962325 h 6858000"/>
              <a:gd name="connsiteX131" fmla="*/ 287420 w 5734864"/>
              <a:gd name="connsiteY131" fmla="*/ 5042193 h 6858000"/>
              <a:gd name="connsiteX132" fmla="*/ 287020 w 5734864"/>
              <a:gd name="connsiteY132" fmla="*/ 5065655 h 6858000"/>
              <a:gd name="connsiteX133" fmla="*/ 288488 w 5734864"/>
              <a:gd name="connsiteY133" fmla="*/ 5082216 h 6858000"/>
              <a:gd name="connsiteX134" fmla="*/ 282763 w 5734864"/>
              <a:gd name="connsiteY134" fmla="*/ 5127114 h 6858000"/>
              <a:gd name="connsiteX135" fmla="*/ 269316 w 5734864"/>
              <a:gd name="connsiteY135" fmla="*/ 5202682 h 6858000"/>
              <a:gd name="connsiteX136" fmla="*/ 269174 w 5734864"/>
              <a:gd name="connsiteY136" fmla="*/ 5230835 h 6858000"/>
              <a:gd name="connsiteX137" fmla="*/ 272679 w 5734864"/>
              <a:gd name="connsiteY137" fmla="*/ 5232660 h 6858000"/>
              <a:gd name="connsiteX138" fmla="*/ 272160 w 5734864"/>
              <a:gd name="connsiteY138" fmla="*/ 5241150 h 6858000"/>
              <a:gd name="connsiteX139" fmla="*/ 272760 w 5734864"/>
              <a:gd name="connsiteY139" fmla="*/ 5243156 h 6858000"/>
              <a:gd name="connsiteX140" fmla="*/ 275462 w 5734864"/>
              <a:gd name="connsiteY140" fmla="*/ 5254919 h 6858000"/>
              <a:gd name="connsiteX141" fmla="*/ 262897 w 5734864"/>
              <a:gd name="connsiteY141" fmla="*/ 5286259 h 6858000"/>
              <a:gd name="connsiteX142" fmla="*/ 252761 w 5734864"/>
              <a:gd name="connsiteY142" fmla="*/ 5357801 h 6858000"/>
              <a:gd name="connsiteX143" fmla="*/ 242360 w 5734864"/>
              <a:gd name="connsiteY143" fmla="*/ 5460080 h 6858000"/>
              <a:gd name="connsiteX144" fmla="*/ 229880 w 5734864"/>
              <a:gd name="connsiteY144" fmla="*/ 5539714 h 6858000"/>
              <a:gd name="connsiteX145" fmla="*/ 204283 w 5734864"/>
              <a:gd name="connsiteY145" fmla="*/ 5639080 h 6858000"/>
              <a:gd name="connsiteX146" fmla="*/ 198948 w 5734864"/>
              <a:gd name="connsiteY146" fmla="*/ 5710958 h 6858000"/>
              <a:gd name="connsiteX147" fmla="*/ 192367 w 5734864"/>
              <a:gd name="connsiteY147" fmla="*/ 5719859 h 6858000"/>
              <a:gd name="connsiteX148" fmla="*/ 188035 w 5734864"/>
              <a:gd name="connsiteY148" fmla="*/ 5729935 h 6858000"/>
              <a:gd name="connsiteX149" fmla="*/ 188428 w 5734864"/>
              <a:gd name="connsiteY149" fmla="*/ 5731182 h 6858000"/>
              <a:gd name="connsiteX150" fmla="*/ 181635 w 5734864"/>
              <a:gd name="connsiteY150" fmla="*/ 5753538 h 6858000"/>
              <a:gd name="connsiteX151" fmla="*/ 169744 w 5734864"/>
              <a:gd name="connsiteY151" fmla="*/ 5796307 h 6858000"/>
              <a:gd name="connsiteX152" fmla="*/ 170351 w 5734864"/>
              <a:gd name="connsiteY152" fmla="*/ 5796644 h 6858000"/>
              <a:gd name="connsiteX153" fmla="*/ 171559 w 5734864"/>
              <a:gd name="connsiteY153" fmla="*/ 5803435 h 6858000"/>
              <a:gd name="connsiteX154" fmla="*/ 172284 w 5734864"/>
              <a:gd name="connsiteY154" fmla="*/ 5816391 h 6858000"/>
              <a:gd name="connsiteX155" fmla="*/ 182542 w 5734864"/>
              <a:gd name="connsiteY155" fmla="*/ 5846382 h 6858000"/>
              <a:gd name="connsiteX156" fmla="*/ 175877 w 5734864"/>
              <a:gd name="connsiteY156" fmla="*/ 5871336 h 6858000"/>
              <a:gd name="connsiteX157" fmla="*/ 174910 w 5734864"/>
              <a:gd name="connsiteY157" fmla="*/ 5876376 h 6858000"/>
              <a:gd name="connsiteX158" fmla="*/ 175047 w 5734864"/>
              <a:gd name="connsiteY158" fmla="*/ 5876483 h 6858000"/>
              <a:gd name="connsiteX159" fmla="*/ 174335 w 5734864"/>
              <a:gd name="connsiteY159" fmla="*/ 5881814 h 6858000"/>
              <a:gd name="connsiteX160" fmla="*/ 171273 w 5734864"/>
              <a:gd name="connsiteY160" fmla="*/ 5895339 h 6858000"/>
              <a:gd name="connsiteX161" fmla="*/ 171658 w 5734864"/>
              <a:gd name="connsiteY161" fmla="*/ 5898749 h 6858000"/>
              <a:gd name="connsiteX162" fmla="*/ 174658 w 5734864"/>
              <a:gd name="connsiteY162" fmla="*/ 5919558 h 6858000"/>
              <a:gd name="connsiteX163" fmla="*/ 169099 w 5734864"/>
              <a:gd name="connsiteY163" fmla="*/ 5984417 h 6858000"/>
              <a:gd name="connsiteX164" fmla="*/ 162007 w 5734864"/>
              <a:gd name="connsiteY164" fmla="*/ 6049043 h 6858000"/>
              <a:gd name="connsiteX165" fmla="*/ 156875 w 5734864"/>
              <a:gd name="connsiteY165" fmla="*/ 6114000 h 6858000"/>
              <a:gd name="connsiteX166" fmla="*/ 165441 w 5734864"/>
              <a:gd name="connsiteY166" fmla="*/ 6146938 h 6858000"/>
              <a:gd name="connsiteX167" fmla="*/ 165177 w 5734864"/>
              <a:gd name="connsiteY167" fmla="*/ 6150658 h 6858000"/>
              <a:gd name="connsiteX168" fmla="*/ 161772 w 5734864"/>
              <a:gd name="connsiteY168" fmla="*/ 6160011 h 6858000"/>
              <a:gd name="connsiteX169" fmla="*/ 160051 w 5734864"/>
              <a:gd name="connsiteY169" fmla="*/ 6163393 h 6858000"/>
              <a:gd name="connsiteX170" fmla="*/ 158473 w 5734864"/>
              <a:gd name="connsiteY170" fmla="*/ 6168628 h 6858000"/>
              <a:gd name="connsiteX171" fmla="*/ 158573 w 5734864"/>
              <a:gd name="connsiteY171" fmla="*/ 6168799 h 6858000"/>
              <a:gd name="connsiteX172" fmla="*/ 146463 w 5734864"/>
              <a:gd name="connsiteY172" fmla="*/ 6196671 h 6858000"/>
              <a:gd name="connsiteX173" fmla="*/ 150209 w 5734864"/>
              <a:gd name="connsiteY173" fmla="*/ 6232365 h 6858000"/>
              <a:gd name="connsiteX174" fmla="*/ 148544 w 5734864"/>
              <a:gd name="connsiteY174" fmla="*/ 6246162 h 6858000"/>
              <a:gd name="connsiteX175" fmla="*/ 148403 w 5734864"/>
              <a:gd name="connsiteY175" fmla="*/ 6253754 h 6858000"/>
              <a:gd name="connsiteX176" fmla="*/ 138880 w 5734864"/>
              <a:gd name="connsiteY176" fmla="*/ 6276449 h 6858000"/>
              <a:gd name="connsiteX177" fmla="*/ 138683 w 5734864"/>
              <a:gd name="connsiteY177" fmla="*/ 6279721 h 6858000"/>
              <a:gd name="connsiteX178" fmla="*/ 130721 w 5734864"/>
              <a:gd name="connsiteY178" fmla="*/ 6293675 h 6858000"/>
              <a:gd name="connsiteX179" fmla="*/ 120717 w 5734864"/>
              <a:gd name="connsiteY179" fmla="*/ 6313967 h 6858000"/>
              <a:gd name="connsiteX180" fmla="*/ 120841 w 5734864"/>
              <a:gd name="connsiteY180" fmla="*/ 6315437 h 6858000"/>
              <a:gd name="connsiteX181" fmla="*/ 115208 w 5734864"/>
              <a:gd name="connsiteY181" fmla="*/ 6324024 h 6858000"/>
              <a:gd name="connsiteX182" fmla="*/ 101217 w 5734864"/>
              <a:gd name="connsiteY182" fmla="*/ 6365923 h 6858000"/>
              <a:gd name="connsiteX183" fmla="*/ 74946 w 5734864"/>
              <a:gd name="connsiteY183" fmla="*/ 6556817 h 6858000"/>
              <a:gd name="connsiteX184" fmla="*/ 16001 w 5734864"/>
              <a:gd name="connsiteY184" fmla="*/ 6808678 h 6858000"/>
              <a:gd name="connsiteX185" fmla="*/ 0 w 5734864"/>
              <a:gd name="connsiteY185" fmla="*/ 6858000 h 6858000"/>
              <a:gd name="connsiteX186" fmla="*/ 5734864 w 5734864"/>
              <a:gd name="connsiteY186" fmla="*/ 6858000 h 6858000"/>
              <a:gd name="connsiteX187" fmla="*/ 5734864 w 5734864"/>
              <a:gd name="connsiteY18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</a:cxnLst>
            <a:rect l="l" t="t" r="r" b="b"/>
            <a:pathLst>
              <a:path w="5734864" h="6858000">
                <a:moveTo>
                  <a:pt x="5734864" y="0"/>
                </a:moveTo>
                <a:lnTo>
                  <a:pt x="771611" y="0"/>
                </a:lnTo>
                <a:cubicBezTo>
                  <a:pt x="771634" y="16369"/>
                  <a:pt x="771656" y="32739"/>
                  <a:pt x="771679" y="49108"/>
                </a:cubicBezTo>
                <a:cubicBezTo>
                  <a:pt x="775201" y="55622"/>
                  <a:pt x="788724" y="196721"/>
                  <a:pt x="794248" y="200968"/>
                </a:cubicBezTo>
                <a:lnTo>
                  <a:pt x="801749" y="414071"/>
                </a:lnTo>
                <a:cubicBezTo>
                  <a:pt x="807329" y="440933"/>
                  <a:pt x="835107" y="598697"/>
                  <a:pt x="818548" y="585467"/>
                </a:cubicBezTo>
                <a:cubicBezTo>
                  <a:pt x="856197" y="664140"/>
                  <a:pt x="837895" y="708473"/>
                  <a:pt x="857476" y="800623"/>
                </a:cubicBezTo>
                <a:cubicBezTo>
                  <a:pt x="822401" y="857344"/>
                  <a:pt x="855723" y="824571"/>
                  <a:pt x="851083" y="878903"/>
                </a:cubicBezTo>
                <a:cubicBezTo>
                  <a:pt x="884811" y="859448"/>
                  <a:pt x="834648" y="946397"/>
                  <a:pt x="873564" y="943826"/>
                </a:cubicBezTo>
                <a:cubicBezTo>
                  <a:pt x="871487" y="953795"/>
                  <a:pt x="868248" y="963533"/>
                  <a:pt x="864705" y="973328"/>
                </a:cubicBezTo>
                <a:lnTo>
                  <a:pt x="862869" y="978457"/>
                </a:lnTo>
                <a:lnTo>
                  <a:pt x="862233" y="998041"/>
                </a:lnTo>
                <a:lnTo>
                  <a:pt x="853665" y="1004750"/>
                </a:lnTo>
                <a:lnTo>
                  <a:pt x="847865" y="1070795"/>
                </a:lnTo>
                <a:cubicBezTo>
                  <a:pt x="870234" y="1110486"/>
                  <a:pt x="833172" y="1190441"/>
                  <a:pt x="862786" y="1238994"/>
                </a:cubicBezTo>
                <a:cubicBezTo>
                  <a:pt x="864699" y="1290599"/>
                  <a:pt x="860615" y="1347716"/>
                  <a:pt x="859345" y="1380427"/>
                </a:cubicBezTo>
                <a:cubicBezTo>
                  <a:pt x="845703" y="1396391"/>
                  <a:pt x="873184" y="1435525"/>
                  <a:pt x="855172" y="1435262"/>
                </a:cubicBezTo>
                <a:lnTo>
                  <a:pt x="860494" y="1453861"/>
                </a:lnTo>
                <a:lnTo>
                  <a:pt x="853731" y="1467047"/>
                </a:lnTo>
                <a:cubicBezTo>
                  <a:pt x="846549" y="1480528"/>
                  <a:pt x="841728" y="1491093"/>
                  <a:pt x="845847" y="1502307"/>
                </a:cubicBezTo>
                <a:lnTo>
                  <a:pt x="817613" y="1565166"/>
                </a:lnTo>
                <a:cubicBezTo>
                  <a:pt x="805468" y="1557258"/>
                  <a:pt x="816534" y="1596564"/>
                  <a:pt x="804223" y="1601941"/>
                </a:cubicBezTo>
                <a:cubicBezTo>
                  <a:pt x="794287" y="1604654"/>
                  <a:pt x="795328" y="1617209"/>
                  <a:pt x="791773" y="1627005"/>
                </a:cubicBezTo>
                <a:cubicBezTo>
                  <a:pt x="781684" y="1634393"/>
                  <a:pt x="772978" y="1683187"/>
                  <a:pt x="774645" y="1699922"/>
                </a:cubicBezTo>
                <a:cubicBezTo>
                  <a:pt x="785341" y="1746767"/>
                  <a:pt x="744845" y="1787099"/>
                  <a:pt x="752343" y="1824604"/>
                </a:cubicBezTo>
                <a:cubicBezTo>
                  <a:pt x="751502" y="1834578"/>
                  <a:pt x="749297" y="1842929"/>
                  <a:pt x="746254" y="1850222"/>
                </a:cubicBezTo>
                <a:lnTo>
                  <a:pt x="728600" y="1869603"/>
                </a:lnTo>
                <a:lnTo>
                  <a:pt x="724396" y="1883104"/>
                </a:lnTo>
                <a:lnTo>
                  <a:pt x="722165" y="1885924"/>
                </a:lnTo>
                <a:lnTo>
                  <a:pt x="721338" y="1887123"/>
                </a:lnTo>
                <a:lnTo>
                  <a:pt x="714840" y="1902274"/>
                </a:lnTo>
                <a:lnTo>
                  <a:pt x="722847" y="1929891"/>
                </a:lnTo>
                <a:lnTo>
                  <a:pt x="714660" y="1982709"/>
                </a:lnTo>
                <a:cubicBezTo>
                  <a:pt x="727725" y="2006201"/>
                  <a:pt x="714739" y="1997091"/>
                  <a:pt x="710759" y="2013010"/>
                </a:cubicBezTo>
                <a:cubicBezTo>
                  <a:pt x="707970" y="2027531"/>
                  <a:pt x="700788" y="2054714"/>
                  <a:pt x="697927" y="2069833"/>
                </a:cubicBezTo>
                <a:cubicBezTo>
                  <a:pt x="685211" y="2080229"/>
                  <a:pt x="698762" y="2088241"/>
                  <a:pt x="693594" y="2103731"/>
                </a:cubicBezTo>
                <a:cubicBezTo>
                  <a:pt x="688481" y="2110649"/>
                  <a:pt x="687183" y="2115973"/>
                  <a:pt x="691109" y="2124027"/>
                </a:cubicBezTo>
                <a:cubicBezTo>
                  <a:pt x="666413" y="2155740"/>
                  <a:pt x="688031" y="2144874"/>
                  <a:pt x="676593" y="2176182"/>
                </a:cubicBezTo>
                <a:cubicBezTo>
                  <a:pt x="665190" y="2202944"/>
                  <a:pt x="656416" y="2233857"/>
                  <a:pt x="633227" y="2258036"/>
                </a:cubicBezTo>
                <a:cubicBezTo>
                  <a:pt x="626930" y="2262191"/>
                  <a:pt x="623498" y="2274069"/>
                  <a:pt x="625564" y="2284567"/>
                </a:cubicBezTo>
                <a:cubicBezTo>
                  <a:pt x="625918" y="2286374"/>
                  <a:pt x="626427" y="2288071"/>
                  <a:pt x="627074" y="2289605"/>
                </a:cubicBezTo>
                <a:cubicBezTo>
                  <a:pt x="619029" y="2296628"/>
                  <a:pt x="616453" y="2303188"/>
                  <a:pt x="614574" y="2308717"/>
                </a:cubicBezTo>
                <a:lnTo>
                  <a:pt x="606890" y="2320662"/>
                </a:lnTo>
                <a:lnTo>
                  <a:pt x="605558" y="2327897"/>
                </a:lnTo>
                <a:lnTo>
                  <a:pt x="602202" y="2357749"/>
                </a:lnTo>
                <a:lnTo>
                  <a:pt x="600213" y="2364905"/>
                </a:lnTo>
                <a:lnTo>
                  <a:pt x="597160" y="2388351"/>
                </a:lnTo>
                <a:lnTo>
                  <a:pt x="597982" y="2402296"/>
                </a:lnTo>
                <a:lnTo>
                  <a:pt x="593150" y="2420015"/>
                </a:lnTo>
                <a:cubicBezTo>
                  <a:pt x="593044" y="2420926"/>
                  <a:pt x="592939" y="2421838"/>
                  <a:pt x="592833" y="2422749"/>
                </a:cubicBezTo>
                <a:lnTo>
                  <a:pt x="594479" y="2426002"/>
                </a:lnTo>
                <a:cubicBezTo>
                  <a:pt x="594168" y="2427683"/>
                  <a:pt x="593118" y="2429721"/>
                  <a:pt x="591963" y="2431950"/>
                </a:cubicBezTo>
                <a:cubicBezTo>
                  <a:pt x="591823" y="2432599"/>
                  <a:pt x="591684" y="2433248"/>
                  <a:pt x="591544" y="2433897"/>
                </a:cubicBezTo>
                <a:lnTo>
                  <a:pt x="589519" y="2451398"/>
                </a:lnTo>
                <a:cubicBezTo>
                  <a:pt x="589692" y="2452777"/>
                  <a:pt x="589864" y="2454157"/>
                  <a:pt x="590037" y="2455536"/>
                </a:cubicBezTo>
                <a:lnTo>
                  <a:pt x="588179" y="2462981"/>
                </a:lnTo>
                <a:lnTo>
                  <a:pt x="583434" y="2503991"/>
                </a:lnTo>
                <a:cubicBezTo>
                  <a:pt x="576530" y="2566058"/>
                  <a:pt x="570433" y="2625224"/>
                  <a:pt x="567942" y="2652936"/>
                </a:cubicBezTo>
                <a:cubicBezTo>
                  <a:pt x="570864" y="2658290"/>
                  <a:pt x="572739" y="2664095"/>
                  <a:pt x="573869" y="2670188"/>
                </a:cubicBezTo>
                <a:lnTo>
                  <a:pt x="575243" y="2688114"/>
                </a:lnTo>
                <a:lnTo>
                  <a:pt x="573824" y="2689856"/>
                </a:lnTo>
                <a:cubicBezTo>
                  <a:pt x="569972" y="2698471"/>
                  <a:pt x="569572" y="2704494"/>
                  <a:pt x="570699" y="2709353"/>
                </a:cubicBezTo>
                <a:lnTo>
                  <a:pt x="573192" y="2714527"/>
                </a:lnTo>
                <a:cubicBezTo>
                  <a:pt x="572809" y="2719080"/>
                  <a:pt x="572427" y="2723634"/>
                  <a:pt x="572044" y="2728187"/>
                </a:cubicBezTo>
                <a:cubicBezTo>
                  <a:pt x="572184" y="2737412"/>
                  <a:pt x="572325" y="2746638"/>
                  <a:pt x="572465" y="2755863"/>
                </a:cubicBezTo>
                <a:lnTo>
                  <a:pt x="570028" y="2760324"/>
                </a:lnTo>
                <a:lnTo>
                  <a:pt x="566748" y="2800948"/>
                </a:lnTo>
                <a:lnTo>
                  <a:pt x="565509" y="2801167"/>
                </a:lnTo>
                <a:cubicBezTo>
                  <a:pt x="562655" y="2802587"/>
                  <a:pt x="560408" y="2805381"/>
                  <a:pt x="559367" y="2811129"/>
                </a:cubicBezTo>
                <a:cubicBezTo>
                  <a:pt x="543471" y="2797318"/>
                  <a:pt x="552020" y="2812773"/>
                  <a:pt x="550354" y="2830949"/>
                </a:cubicBezTo>
                <a:cubicBezTo>
                  <a:pt x="525292" y="2813553"/>
                  <a:pt x="531129" y="2868192"/>
                  <a:pt x="514795" y="2872433"/>
                </a:cubicBezTo>
                <a:lnTo>
                  <a:pt x="509875" y="2923099"/>
                </a:lnTo>
                <a:lnTo>
                  <a:pt x="509577" y="2923197"/>
                </a:lnTo>
                <a:cubicBezTo>
                  <a:pt x="508704" y="2924865"/>
                  <a:pt x="508038" y="2927556"/>
                  <a:pt x="507597" y="2931868"/>
                </a:cubicBezTo>
                <a:cubicBezTo>
                  <a:pt x="507524" y="2934019"/>
                  <a:pt x="507452" y="2936171"/>
                  <a:pt x="507379" y="2938322"/>
                </a:cubicBezTo>
                <a:lnTo>
                  <a:pt x="504725" y="2954519"/>
                </a:lnTo>
                <a:lnTo>
                  <a:pt x="502018" y="2959643"/>
                </a:lnTo>
                <a:lnTo>
                  <a:pt x="498360" y="2961019"/>
                </a:lnTo>
                <a:lnTo>
                  <a:pt x="498483" y="2962590"/>
                </a:lnTo>
                <a:cubicBezTo>
                  <a:pt x="502388" y="2975027"/>
                  <a:pt x="510202" y="2980016"/>
                  <a:pt x="484403" y="2990538"/>
                </a:cubicBezTo>
                <a:cubicBezTo>
                  <a:pt x="489425" y="3018352"/>
                  <a:pt x="474337" y="3021029"/>
                  <a:pt x="463075" y="3055956"/>
                </a:cubicBezTo>
                <a:cubicBezTo>
                  <a:pt x="469487" y="3072485"/>
                  <a:pt x="464165" y="3083955"/>
                  <a:pt x="455013" y="3094482"/>
                </a:cubicBezTo>
                <a:cubicBezTo>
                  <a:pt x="453131" y="3130054"/>
                  <a:pt x="437643" y="3160106"/>
                  <a:pt x="428391" y="3198850"/>
                </a:cubicBezTo>
                <a:lnTo>
                  <a:pt x="401440" y="3307560"/>
                </a:lnTo>
                <a:lnTo>
                  <a:pt x="386076" y="3373943"/>
                </a:lnTo>
                <a:cubicBezTo>
                  <a:pt x="386236" y="3376061"/>
                  <a:pt x="380537" y="3378856"/>
                  <a:pt x="374726" y="3381364"/>
                </a:cubicBezTo>
                <a:lnTo>
                  <a:pt x="369145" y="3383729"/>
                </a:lnTo>
                <a:lnTo>
                  <a:pt x="364294" y="3414159"/>
                </a:lnTo>
                <a:lnTo>
                  <a:pt x="366450" y="3436925"/>
                </a:lnTo>
                <a:lnTo>
                  <a:pt x="351743" y="3521619"/>
                </a:lnTo>
                <a:lnTo>
                  <a:pt x="345784" y="3603757"/>
                </a:lnTo>
                <a:cubicBezTo>
                  <a:pt x="345255" y="3619979"/>
                  <a:pt x="344727" y="3636202"/>
                  <a:pt x="344198" y="3652424"/>
                </a:cubicBezTo>
                <a:lnTo>
                  <a:pt x="352450" y="3665222"/>
                </a:lnTo>
                <a:lnTo>
                  <a:pt x="342621" y="3700804"/>
                </a:lnTo>
                <a:lnTo>
                  <a:pt x="341514" y="3734774"/>
                </a:lnTo>
                <a:cubicBezTo>
                  <a:pt x="341212" y="3751567"/>
                  <a:pt x="340909" y="3768360"/>
                  <a:pt x="340607" y="3785153"/>
                </a:cubicBezTo>
                <a:cubicBezTo>
                  <a:pt x="340640" y="3786161"/>
                  <a:pt x="340674" y="3787169"/>
                  <a:pt x="340707" y="3788177"/>
                </a:cubicBezTo>
                <a:cubicBezTo>
                  <a:pt x="340592" y="3791719"/>
                  <a:pt x="340476" y="3795261"/>
                  <a:pt x="340361" y="3798803"/>
                </a:cubicBezTo>
                <a:cubicBezTo>
                  <a:pt x="340121" y="3812119"/>
                  <a:pt x="339882" y="3825434"/>
                  <a:pt x="339642" y="3838750"/>
                </a:cubicBezTo>
                <a:cubicBezTo>
                  <a:pt x="337363" y="3949044"/>
                  <a:pt x="361794" y="3960437"/>
                  <a:pt x="360295" y="4015196"/>
                </a:cubicBezTo>
                <a:lnTo>
                  <a:pt x="339043" y="4052778"/>
                </a:lnTo>
                <a:lnTo>
                  <a:pt x="339343" y="4096257"/>
                </a:lnTo>
                <a:cubicBezTo>
                  <a:pt x="362058" y="4159145"/>
                  <a:pt x="332404" y="4250479"/>
                  <a:pt x="340786" y="4321136"/>
                </a:cubicBezTo>
                <a:cubicBezTo>
                  <a:pt x="341421" y="4376624"/>
                  <a:pt x="344189" y="4407708"/>
                  <a:pt x="343158" y="4429174"/>
                </a:cubicBezTo>
                <a:cubicBezTo>
                  <a:pt x="340948" y="4436304"/>
                  <a:pt x="337887" y="4443121"/>
                  <a:pt x="334599" y="4449938"/>
                </a:cubicBezTo>
                <a:lnTo>
                  <a:pt x="332890" y="4453515"/>
                </a:lnTo>
                <a:lnTo>
                  <a:pt x="331105" y="4467941"/>
                </a:lnTo>
                <a:lnTo>
                  <a:pt x="324289" y="4471861"/>
                </a:lnTo>
                <a:lnTo>
                  <a:pt x="317079" y="4493468"/>
                </a:lnTo>
                <a:cubicBezTo>
                  <a:pt x="315353" y="4501584"/>
                  <a:pt x="314639" y="4510343"/>
                  <a:pt x="315557" y="4520067"/>
                </a:cubicBezTo>
                <a:cubicBezTo>
                  <a:pt x="315451" y="4525669"/>
                  <a:pt x="315346" y="4531270"/>
                  <a:pt x="315240" y="4536872"/>
                </a:cubicBezTo>
                <a:lnTo>
                  <a:pt x="316200" y="4538297"/>
                </a:lnTo>
                <a:cubicBezTo>
                  <a:pt x="316738" y="4541182"/>
                  <a:pt x="316785" y="4544563"/>
                  <a:pt x="317507" y="4547582"/>
                </a:cubicBezTo>
                <a:cubicBezTo>
                  <a:pt x="322716" y="4552468"/>
                  <a:pt x="324912" y="4582137"/>
                  <a:pt x="323078" y="4592102"/>
                </a:cubicBezTo>
                <a:cubicBezTo>
                  <a:pt x="314597" y="4619728"/>
                  <a:pt x="334923" y="4645745"/>
                  <a:pt x="328722" y="4667914"/>
                </a:cubicBezTo>
                <a:cubicBezTo>
                  <a:pt x="330810" y="4685069"/>
                  <a:pt x="333803" y="4690356"/>
                  <a:pt x="335597" y="4695035"/>
                </a:cubicBezTo>
                <a:lnTo>
                  <a:pt x="339485" y="4695979"/>
                </a:lnTo>
                <a:lnTo>
                  <a:pt x="341089" y="4704268"/>
                </a:lnTo>
                <a:lnTo>
                  <a:pt x="342177" y="4706060"/>
                </a:lnTo>
                <a:cubicBezTo>
                  <a:pt x="344268" y="4709474"/>
                  <a:pt x="346234" y="4712931"/>
                  <a:pt x="347751" y="4716754"/>
                </a:cubicBezTo>
                <a:lnTo>
                  <a:pt x="344125" y="4764669"/>
                </a:lnTo>
                <a:lnTo>
                  <a:pt x="340188" y="4779386"/>
                </a:lnTo>
                <a:lnTo>
                  <a:pt x="335146" y="4787491"/>
                </a:lnTo>
                <a:lnTo>
                  <a:pt x="319124" y="4843514"/>
                </a:lnTo>
                <a:lnTo>
                  <a:pt x="305956" y="4881505"/>
                </a:lnTo>
                <a:lnTo>
                  <a:pt x="301062" y="4889332"/>
                </a:lnTo>
                <a:lnTo>
                  <a:pt x="302141" y="4899400"/>
                </a:lnTo>
                <a:cubicBezTo>
                  <a:pt x="302767" y="4900706"/>
                  <a:pt x="303536" y="4901803"/>
                  <a:pt x="304424" y="4902664"/>
                </a:cubicBezTo>
                <a:lnTo>
                  <a:pt x="293123" y="4932769"/>
                </a:lnTo>
                <a:lnTo>
                  <a:pt x="292275" y="4936482"/>
                </a:lnTo>
                <a:lnTo>
                  <a:pt x="288304" y="4962325"/>
                </a:lnTo>
                <a:cubicBezTo>
                  <a:pt x="288009" y="4988948"/>
                  <a:pt x="287715" y="5015570"/>
                  <a:pt x="287420" y="5042193"/>
                </a:cubicBezTo>
                <a:cubicBezTo>
                  <a:pt x="295373" y="5039737"/>
                  <a:pt x="281659" y="5060438"/>
                  <a:pt x="287020" y="5065655"/>
                </a:cubicBezTo>
                <a:cubicBezTo>
                  <a:pt x="291675" y="5068928"/>
                  <a:pt x="288601" y="5075970"/>
                  <a:pt x="288488" y="5082216"/>
                </a:cubicBezTo>
                <a:cubicBezTo>
                  <a:pt x="292282" y="5088207"/>
                  <a:pt x="287008" y="5117775"/>
                  <a:pt x="282763" y="5127114"/>
                </a:cubicBezTo>
                <a:cubicBezTo>
                  <a:pt x="267723" y="5152218"/>
                  <a:pt x="280799" y="5182399"/>
                  <a:pt x="269316" y="5202682"/>
                </a:cubicBezTo>
                <a:cubicBezTo>
                  <a:pt x="267050" y="5219969"/>
                  <a:pt x="268614" y="5225841"/>
                  <a:pt x="269174" y="5230835"/>
                </a:cubicBezTo>
                <a:lnTo>
                  <a:pt x="272679" y="5232660"/>
                </a:lnTo>
                <a:lnTo>
                  <a:pt x="272160" y="5241150"/>
                </a:lnTo>
                <a:lnTo>
                  <a:pt x="272760" y="5243156"/>
                </a:lnTo>
                <a:cubicBezTo>
                  <a:pt x="273922" y="5246984"/>
                  <a:pt x="274952" y="5250824"/>
                  <a:pt x="275462" y="5254919"/>
                </a:cubicBezTo>
                <a:cubicBezTo>
                  <a:pt x="258407" y="5258851"/>
                  <a:pt x="276976" y="5290392"/>
                  <a:pt x="262897" y="5286259"/>
                </a:cubicBezTo>
                <a:cubicBezTo>
                  <a:pt x="262724" y="5309439"/>
                  <a:pt x="239612" y="5337531"/>
                  <a:pt x="252761" y="5357801"/>
                </a:cubicBezTo>
                <a:cubicBezTo>
                  <a:pt x="248775" y="5392256"/>
                  <a:pt x="247799" y="5423412"/>
                  <a:pt x="242360" y="5460080"/>
                </a:cubicBezTo>
                <a:cubicBezTo>
                  <a:pt x="232632" y="5488478"/>
                  <a:pt x="242025" y="5519143"/>
                  <a:pt x="229880" y="5539714"/>
                </a:cubicBezTo>
                <a:cubicBezTo>
                  <a:pt x="230558" y="5572454"/>
                  <a:pt x="222150" y="5613340"/>
                  <a:pt x="204283" y="5639080"/>
                </a:cubicBezTo>
                <a:cubicBezTo>
                  <a:pt x="201596" y="5674226"/>
                  <a:pt x="191051" y="5680198"/>
                  <a:pt x="198948" y="5710958"/>
                </a:cubicBezTo>
                <a:cubicBezTo>
                  <a:pt x="196338" y="5713534"/>
                  <a:pt x="194185" y="5716550"/>
                  <a:pt x="192367" y="5719859"/>
                </a:cubicBezTo>
                <a:lnTo>
                  <a:pt x="188035" y="5729935"/>
                </a:lnTo>
                <a:lnTo>
                  <a:pt x="188428" y="5731182"/>
                </a:lnTo>
                <a:lnTo>
                  <a:pt x="181635" y="5753538"/>
                </a:lnTo>
                <a:lnTo>
                  <a:pt x="169744" y="5796307"/>
                </a:lnTo>
                <a:lnTo>
                  <a:pt x="170351" y="5796644"/>
                </a:lnTo>
                <a:cubicBezTo>
                  <a:pt x="171558" y="5797954"/>
                  <a:pt x="172173" y="5799948"/>
                  <a:pt x="171559" y="5803435"/>
                </a:cubicBezTo>
                <a:cubicBezTo>
                  <a:pt x="182664" y="5798231"/>
                  <a:pt x="175075" y="5805646"/>
                  <a:pt x="172284" y="5816391"/>
                </a:cubicBezTo>
                <a:cubicBezTo>
                  <a:pt x="188911" y="5810703"/>
                  <a:pt x="174844" y="5841128"/>
                  <a:pt x="182542" y="5846382"/>
                </a:cubicBezTo>
                <a:cubicBezTo>
                  <a:pt x="180118" y="5854404"/>
                  <a:pt x="177856" y="5862781"/>
                  <a:pt x="175877" y="5871336"/>
                </a:cubicBezTo>
                <a:lnTo>
                  <a:pt x="174910" y="5876376"/>
                </a:lnTo>
                <a:lnTo>
                  <a:pt x="175047" y="5876483"/>
                </a:lnTo>
                <a:cubicBezTo>
                  <a:pt x="175167" y="5877594"/>
                  <a:pt x="174973" y="5879257"/>
                  <a:pt x="174335" y="5881814"/>
                </a:cubicBezTo>
                <a:lnTo>
                  <a:pt x="171273" y="5895339"/>
                </a:lnTo>
                <a:cubicBezTo>
                  <a:pt x="171401" y="5896476"/>
                  <a:pt x="171530" y="5897612"/>
                  <a:pt x="171658" y="5898749"/>
                </a:cubicBezTo>
                <a:lnTo>
                  <a:pt x="174658" y="5919558"/>
                </a:lnTo>
                <a:cubicBezTo>
                  <a:pt x="173958" y="5933601"/>
                  <a:pt x="171208" y="5962838"/>
                  <a:pt x="169099" y="5984417"/>
                </a:cubicBezTo>
                <a:cubicBezTo>
                  <a:pt x="162916" y="6005205"/>
                  <a:pt x="164971" y="6025162"/>
                  <a:pt x="162007" y="6049043"/>
                </a:cubicBezTo>
                <a:cubicBezTo>
                  <a:pt x="150795" y="6073830"/>
                  <a:pt x="160091" y="6088483"/>
                  <a:pt x="156875" y="6114000"/>
                </a:cubicBezTo>
                <a:cubicBezTo>
                  <a:pt x="141597" y="6134477"/>
                  <a:pt x="163381" y="6133378"/>
                  <a:pt x="165441" y="6146938"/>
                </a:cubicBezTo>
                <a:lnTo>
                  <a:pt x="165177" y="6150658"/>
                </a:lnTo>
                <a:lnTo>
                  <a:pt x="161772" y="6160011"/>
                </a:lnTo>
                <a:lnTo>
                  <a:pt x="160051" y="6163393"/>
                </a:lnTo>
                <a:cubicBezTo>
                  <a:pt x="159032" y="6165775"/>
                  <a:pt x="158564" y="6167421"/>
                  <a:pt x="158473" y="6168628"/>
                </a:cubicBezTo>
                <a:cubicBezTo>
                  <a:pt x="158506" y="6168685"/>
                  <a:pt x="158540" y="6168742"/>
                  <a:pt x="158573" y="6168799"/>
                </a:cubicBezTo>
                <a:lnTo>
                  <a:pt x="146463" y="6196671"/>
                </a:lnTo>
                <a:cubicBezTo>
                  <a:pt x="152348" y="6205503"/>
                  <a:pt x="134460" y="6231012"/>
                  <a:pt x="150209" y="6232365"/>
                </a:cubicBezTo>
                <a:cubicBezTo>
                  <a:pt x="145821" y="6242321"/>
                  <a:pt x="137774" y="6246719"/>
                  <a:pt x="148544" y="6246162"/>
                </a:cubicBezTo>
                <a:cubicBezTo>
                  <a:pt x="147378" y="6249522"/>
                  <a:pt x="147566" y="6251866"/>
                  <a:pt x="148403" y="6253754"/>
                </a:cubicBezTo>
                <a:lnTo>
                  <a:pt x="138880" y="6276449"/>
                </a:lnTo>
                <a:cubicBezTo>
                  <a:pt x="138814" y="6277540"/>
                  <a:pt x="138749" y="6278630"/>
                  <a:pt x="138683" y="6279721"/>
                </a:cubicBezTo>
                <a:lnTo>
                  <a:pt x="130721" y="6293675"/>
                </a:lnTo>
                <a:lnTo>
                  <a:pt x="120717" y="6313967"/>
                </a:lnTo>
                <a:cubicBezTo>
                  <a:pt x="120758" y="6314457"/>
                  <a:pt x="120800" y="6314947"/>
                  <a:pt x="120841" y="6315437"/>
                </a:cubicBezTo>
                <a:lnTo>
                  <a:pt x="115208" y="6324024"/>
                </a:lnTo>
                <a:cubicBezTo>
                  <a:pt x="113007" y="6326672"/>
                  <a:pt x="103991" y="6364381"/>
                  <a:pt x="101217" y="6365923"/>
                </a:cubicBezTo>
                <a:lnTo>
                  <a:pt x="74946" y="6556817"/>
                </a:lnTo>
                <a:cubicBezTo>
                  <a:pt x="55357" y="6665926"/>
                  <a:pt x="35695" y="6744075"/>
                  <a:pt x="16001" y="6808678"/>
                </a:cubicBezTo>
                <a:lnTo>
                  <a:pt x="0" y="6858000"/>
                </a:lnTo>
                <a:lnTo>
                  <a:pt x="5734864" y="6858000"/>
                </a:lnTo>
                <a:lnTo>
                  <a:pt x="5734864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BCA86F8-12AF-9EAB-520E-70B10F669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408" y="992094"/>
            <a:ext cx="3616913" cy="279516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Arrière</a:t>
            </a:r>
          </a:p>
        </p:txBody>
      </p:sp>
      <p:pic>
        <p:nvPicPr>
          <p:cNvPr id="5" name="Espace réservé du contenu 4" descr="Une image contenant texte, véhicule, Véhicule terrestre, plein air&#10;&#10;Le contenu généré par l’IA peut être incorrect.">
            <a:extLst>
              <a:ext uri="{FF2B5EF4-FFF2-40B4-BE49-F238E27FC236}">
                <a16:creationId xmlns:a16="http://schemas.microsoft.com/office/drawing/2014/main" id="{4D5A08EC-F549-AA63-8F4F-8B9D8DF410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5" r="6575" b="-1"/>
          <a:stretch>
            <a:fillRect/>
          </a:stretch>
        </p:blipFill>
        <p:spPr>
          <a:xfrm>
            <a:off x="5895751" y="918949"/>
            <a:ext cx="5708649" cy="4990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34474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16666030577E74DB8F42537F008C57A" ma:contentTypeVersion="18" ma:contentTypeDescription="Crée un document." ma:contentTypeScope="" ma:versionID="14270295dc3b5ac35ab54260b0960ebe">
  <xsd:schema xmlns:xsd="http://www.w3.org/2001/XMLSchema" xmlns:xs="http://www.w3.org/2001/XMLSchema" xmlns:p="http://schemas.microsoft.com/office/2006/metadata/properties" xmlns:ns2="e8ad7c4a-ddfb-40a4-a936-0744d3104b15" xmlns:ns3="1abc5bae-3d97-408c-a86c-6bd49983cf43" targetNamespace="http://schemas.microsoft.com/office/2006/metadata/properties" ma:root="true" ma:fieldsID="f7571cdf699d4af5f9954bbeca6cfe16" ns2:_="" ns3:_="">
    <xsd:import namespace="e8ad7c4a-ddfb-40a4-a936-0744d3104b15"/>
    <xsd:import namespace="1abc5bae-3d97-408c-a86c-6bd49983cf4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LengthInSecond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ad7c4a-ddfb-40a4-a936-0744d3104b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Balises d’images" ma:readOnly="false" ma:fieldId="{5cf76f15-5ced-4ddc-b409-7134ff3c332f}" ma:taxonomyMulti="true" ma:sspId="4a69eec6-86b6-4060-9197-886743c0da9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2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bc5bae-3d97-408c-a86c-6bd49983cf43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d9ffd055-92c4-446e-bc73-760647827142}" ma:internalName="TaxCatchAll" ma:showField="CatchAllData" ma:web="1abc5bae-3d97-408c-a86c-6bd49983cf4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abc5bae-3d97-408c-a86c-6bd49983cf43" xsi:nil="true"/>
    <lcf76f155ced4ddcb4097134ff3c332f xmlns="e8ad7c4a-ddfb-40a4-a936-0744d3104b1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FB6913E-C430-48D0-9669-1B8E1821C77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C10BAE1-9644-4156-B687-4144E0D44E5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8ad7c4a-ddfb-40a4-a936-0744d3104b15"/>
    <ds:schemaRef ds:uri="1abc5bae-3d97-408c-a86c-6bd49983cf4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0359718-9164-46AA-B6CD-A15558CA5271}">
  <ds:schemaRefs>
    <ds:schemaRef ds:uri="http://schemas.microsoft.com/office/2006/metadata/properties"/>
    <ds:schemaRef ds:uri="http://schemas.microsoft.com/office/infopath/2007/PartnerControls"/>
    <ds:schemaRef ds:uri="1abc5bae-3d97-408c-a86c-6bd49983cf43"/>
    <ds:schemaRef ds:uri="e8ad7c4a-ddfb-40a4-a936-0744d3104b1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15</Words>
  <Application>Microsoft Office PowerPoint</Application>
  <PresentationFormat>Grand écran</PresentationFormat>
  <Paragraphs>6</Paragraphs>
  <Slides>4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Thème Office</vt:lpstr>
      <vt:lpstr>Renault Kangoo  DK-991-TQ</vt:lpstr>
      <vt:lpstr>Avant</vt:lpstr>
      <vt:lpstr>Latérale</vt:lpstr>
      <vt:lpstr>Arrière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THIERY Agnès</dc:creator>
  <cp:lastModifiedBy>THIERY Agnès</cp:lastModifiedBy>
  <cp:revision>1</cp:revision>
  <dcterms:created xsi:type="dcterms:W3CDTF">2025-10-06T06:42:31Z</dcterms:created>
  <dcterms:modified xsi:type="dcterms:W3CDTF">2025-10-07T06:40:45Z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0x010100516666030577E74DB8F42537F008C57A</vt:lpwstr>
  </property>
  <property fmtid="{D5CDD505-2E9C-101B-9397-08002B2CF9AE}" pid="3" name="MediaServiceImageTags">
    <vt:lpwstr/>
  </property>
</Properties>
</file>